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8" r:id="rId2"/>
    <p:sldId id="262" r:id="rId3"/>
    <p:sldId id="259" r:id="rId4"/>
    <p:sldId id="260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D89211-005C-0243-9CCC-04AC241F82DB}" v="52" dt="2020-10-19T08:25:45.7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83" autoAdjust="0"/>
    <p:restoredTop sz="85714" autoAdjust="0"/>
  </p:normalViewPr>
  <p:slideViewPr>
    <p:cSldViewPr snapToGrid="0">
      <p:cViewPr varScale="1">
        <p:scale>
          <a:sx n="71" d="100"/>
          <a:sy n="71" d="100"/>
        </p:scale>
        <p:origin x="8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l Vaughan" userId="cd7e78bc-3b83-4bc8-aab7-976c559d4597" providerId="ADAL" clId="{40D89211-005C-0243-9CCC-04AC241F82DB}"/>
    <pc:docChg chg="custSel delSld modSld sldOrd">
      <pc:chgData name="Joel Vaughan" userId="cd7e78bc-3b83-4bc8-aab7-976c559d4597" providerId="ADAL" clId="{40D89211-005C-0243-9CCC-04AC241F82DB}" dt="2020-10-19T08:38:50.326" v="589" actId="20577"/>
      <pc:docMkLst>
        <pc:docMk/>
      </pc:docMkLst>
      <pc:sldChg chg="modSp mod">
        <pc:chgData name="Joel Vaughan" userId="cd7e78bc-3b83-4bc8-aab7-976c559d4597" providerId="ADAL" clId="{40D89211-005C-0243-9CCC-04AC241F82DB}" dt="2020-10-19T08:32:28.471" v="77" actId="313"/>
        <pc:sldMkLst>
          <pc:docMk/>
          <pc:sldMk cId="3342844362" sldId="258"/>
        </pc:sldMkLst>
        <pc:spChg chg="mod">
          <ac:chgData name="Joel Vaughan" userId="cd7e78bc-3b83-4bc8-aab7-976c559d4597" providerId="ADAL" clId="{40D89211-005C-0243-9CCC-04AC241F82DB}" dt="2020-10-19T08:32:28.471" v="77" actId="313"/>
          <ac:spMkLst>
            <pc:docMk/>
            <pc:sldMk cId="3342844362" sldId="258"/>
            <ac:spMk id="2" creationId="{00000000-0000-0000-0000-000000000000}"/>
          </ac:spMkLst>
        </pc:spChg>
      </pc:sldChg>
      <pc:sldChg chg="ord">
        <pc:chgData name="Joel Vaughan" userId="cd7e78bc-3b83-4bc8-aab7-976c559d4597" providerId="ADAL" clId="{40D89211-005C-0243-9CCC-04AC241F82DB}" dt="2020-10-18T14:46:08.301" v="0" actId="20578"/>
        <pc:sldMkLst>
          <pc:docMk/>
          <pc:sldMk cId="1947988783" sldId="259"/>
        </pc:sldMkLst>
      </pc:sldChg>
      <pc:sldChg chg="modSp">
        <pc:chgData name="Joel Vaughan" userId="cd7e78bc-3b83-4bc8-aab7-976c559d4597" providerId="ADAL" clId="{40D89211-005C-0243-9CCC-04AC241F82DB}" dt="2020-10-19T08:25:45.729" v="52" actId="14233"/>
        <pc:sldMkLst>
          <pc:docMk/>
          <pc:sldMk cId="3847747196" sldId="260"/>
        </pc:sldMkLst>
        <pc:graphicFrameChg chg="mod">
          <ac:chgData name="Joel Vaughan" userId="cd7e78bc-3b83-4bc8-aab7-976c559d4597" providerId="ADAL" clId="{40D89211-005C-0243-9CCC-04AC241F82DB}" dt="2020-10-19T08:25:45.729" v="52" actId="14233"/>
          <ac:graphicFrameMkLst>
            <pc:docMk/>
            <pc:sldMk cId="3847747196" sldId="260"/>
            <ac:graphicFrameMk id="15" creationId="{862720F3-2412-4945-B739-5FE023984DE5}"/>
          </ac:graphicFrameMkLst>
        </pc:graphicFrameChg>
      </pc:sldChg>
      <pc:sldChg chg="modSp mod">
        <pc:chgData name="Joel Vaughan" userId="cd7e78bc-3b83-4bc8-aab7-976c559d4597" providerId="ADAL" clId="{40D89211-005C-0243-9CCC-04AC241F82DB}" dt="2020-10-19T08:38:50.326" v="589" actId="20577"/>
        <pc:sldMkLst>
          <pc:docMk/>
          <pc:sldMk cId="3376171384" sldId="263"/>
        </pc:sldMkLst>
        <pc:spChg chg="mod">
          <ac:chgData name="Joel Vaughan" userId="cd7e78bc-3b83-4bc8-aab7-976c559d4597" providerId="ADAL" clId="{40D89211-005C-0243-9CCC-04AC241F82DB}" dt="2020-10-19T08:33:59.550" v="93" actId="20577"/>
          <ac:spMkLst>
            <pc:docMk/>
            <pc:sldMk cId="3376171384" sldId="263"/>
            <ac:spMk id="2" creationId="{00000000-0000-0000-0000-000000000000}"/>
          </ac:spMkLst>
        </pc:spChg>
        <pc:spChg chg="mod">
          <ac:chgData name="Joel Vaughan" userId="cd7e78bc-3b83-4bc8-aab7-976c559d4597" providerId="ADAL" clId="{40D89211-005C-0243-9CCC-04AC241F82DB}" dt="2020-10-19T08:38:50.326" v="589" actId="20577"/>
          <ac:spMkLst>
            <pc:docMk/>
            <pc:sldMk cId="3376171384" sldId="263"/>
            <ac:spMk id="3" creationId="{00000000-0000-0000-0000-000000000000}"/>
          </ac:spMkLst>
        </pc:spChg>
      </pc:sldChg>
      <pc:sldChg chg="del">
        <pc:chgData name="Joel Vaughan" userId="cd7e78bc-3b83-4bc8-aab7-976c559d4597" providerId="ADAL" clId="{40D89211-005C-0243-9CCC-04AC241F82DB}" dt="2020-10-19T08:33:20.481" v="79" actId="2696"/>
        <pc:sldMkLst>
          <pc:docMk/>
          <pc:sldMk cId="2961312809" sldId="264"/>
        </pc:sldMkLst>
      </pc:sldChg>
      <pc:sldChg chg="del">
        <pc:chgData name="Joel Vaughan" userId="cd7e78bc-3b83-4bc8-aab7-976c559d4597" providerId="ADAL" clId="{40D89211-005C-0243-9CCC-04AC241F82DB}" dt="2020-10-19T08:33:16.646" v="78" actId="2696"/>
        <pc:sldMkLst>
          <pc:docMk/>
          <pc:sldMk cId="2522570294" sldId="265"/>
        </pc:sldMkLst>
      </pc:sldChg>
    </pc:docChg>
  </pc:docChgLst>
</pc:chgInfo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433E3A-0A1B-411D-8600-DC2B212630A1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A8334F2-547A-47D4-86A0-92077889D4D3}">
      <dgm:prSet/>
      <dgm:spPr/>
      <dgm:t>
        <a:bodyPr/>
        <a:lstStyle/>
        <a:p>
          <a:r>
            <a:rPr lang="en-US" baseline="0"/>
            <a:t>Privacy</a:t>
          </a:r>
          <a:endParaRPr lang="en-US"/>
        </a:p>
      </dgm:t>
    </dgm:pt>
    <dgm:pt modelId="{80357929-DB37-4D59-8DD8-5B927AD0CAE7}" type="parTrans" cxnId="{50E1DF55-6AC2-47CC-831E-61B5C6067A17}">
      <dgm:prSet/>
      <dgm:spPr/>
      <dgm:t>
        <a:bodyPr/>
        <a:lstStyle/>
        <a:p>
          <a:endParaRPr lang="en-US"/>
        </a:p>
      </dgm:t>
    </dgm:pt>
    <dgm:pt modelId="{FFAE1270-3B2E-4324-907E-42CBCA07F91D}" type="sibTrans" cxnId="{50E1DF55-6AC2-47CC-831E-61B5C6067A17}">
      <dgm:prSet/>
      <dgm:spPr/>
      <dgm:t>
        <a:bodyPr/>
        <a:lstStyle/>
        <a:p>
          <a:endParaRPr lang="en-US"/>
        </a:p>
      </dgm:t>
    </dgm:pt>
    <dgm:pt modelId="{6ACBE7E4-2078-4660-924F-881FE384AC55}">
      <dgm:prSet/>
      <dgm:spPr/>
      <dgm:t>
        <a:bodyPr/>
        <a:lstStyle/>
        <a:p>
          <a:r>
            <a:rPr lang="en-US" baseline="0"/>
            <a:t>Permission</a:t>
          </a:r>
          <a:endParaRPr lang="en-US"/>
        </a:p>
      </dgm:t>
    </dgm:pt>
    <dgm:pt modelId="{A9E02D43-29B9-4029-A208-A15D32E913F8}" type="parTrans" cxnId="{98FF4E5E-1F0E-49B5-B0F8-B22887E093A1}">
      <dgm:prSet/>
      <dgm:spPr/>
      <dgm:t>
        <a:bodyPr/>
        <a:lstStyle/>
        <a:p>
          <a:endParaRPr lang="en-US"/>
        </a:p>
      </dgm:t>
    </dgm:pt>
    <dgm:pt modelId="{F5328CF4-7330-4749-8BB5-51C7A6BC1A4C}" type="sibTrans" cxnId="{98FF4E5E-1F0E-49B5-B0F8-B22887E093A1}">
      <dgm:prSet/>
      <dgm:spPr/>
      <dgm:t>
        <a:bodyPr/>
        <a:lstStyle/>
        <a:p>
          <a:endParaRPr lang="en-US"/>
        </a:p>
      </dgm:t>
    </dgm:pt>
    <dgm:pt modelId="{A0563600-545F-433C-AA0F-BB904CB1B165}">
      <dgm:prSet/>
      <dgm:spPr/>
      <dgm:t>
        <a:bodyPr/>
        <a:lstStyle/>
        <a:p>
          <a:r>
            <a:rPr lang="en-US" baseline="0"/>
            <a:t>Professionalism</a:t>
          </a:r>
          <a:endParaRPr lang="en-US"/>
        </a:p>
      </dgm:t>
    </dgm:pt>
    <dgm:pt modelId="{8C75CC75-A1A6-421C-89F5-1D187C810CCB}" type="parTrans" cxnId="{709D9C62-AA0C-45D2-B9C2-E4B56FCC5679}">
      <dgm:prSet/>
      <dgm:spPr/>
      <dgm:t>
        <a:bodyPr/>
        <a:lstStyle/>
        <a:p>
          <a:endParaRPr lang="en-US"/>
        </a:p>
      </dgm:t>
    </dgm:pt>
    <dgm:pt modelId="{F4DD6DA8-0357-4278-AE97-DB5FEE32EAF2}" type="sibTrans" cxnId="{709D9C62-AA0C-45D2-B9C2-E4B56FCC5679}">
      <dgm:prSet/>
      <dgm:spPr/>
      <dgm:t>
        <a:bodyPr/>
        <a:lstStyle/>
        <a:p>
          <a:endParaRPr lang="en-US"/>
        </a:p>
      </dgm:t>
    </dgm:pt>
    <dgm:pt modelId="{268D1189-7E41-3E45-9EFA-E9351D93A080}" type="pres">
      <dgm:prSet presAssocID="{A9433E3A-0A1B-411D-8600-DC2B212630A1}" presName="linear" presStyleCnt="0">
        <dgm:presLayoutVars>
          <dgm:dir/>
          <dgm:animLvl val="lvl"/>
          <dgm:resizeHandles val="exact"/>
        </dgm:presLayoutVars>
      </dgm:prSet>
      <dgm:spPr/>
    </dgm:pt>
    <dgm:pt modelId="{62395F7C-354B-5A44-A839-27B3D74D2137}" type="pres">
      <dgm:prSet presAssocID="{2A8334F2-547A-47D4-86A0-92077889D4D3}" presName="parentLin" presStyleCnt="0"/>
      <dgm:spPr/>
    </dgm:pt>
    <dgm:pt modelId="{7A1D0088-D340-5342-BF9B-63FF2DFFB26B}" type="pres">
      <dgm:prSet presAssocID="{2A8334F2-547A-47D4-86A0-92077889D4D3}" presName="parentLeftMargin" presStyleLbl="node1" presStyleIdx="0" presStyleCnt="3"/>
      <dgm:spPr/>
    </dgm:pt>
    <dgm:pt modelId="{33F5B223-7448-6947-9C66-31DA1DF0B881}" type="pres">
      <dgm:prSet presAssocID="{2A8334F2-547A-47D4-86A0-92077889D4D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AB755BE-A9F1-C249-800E-00E7F5940E7C}" type="pres">
      <dgm:prSet presAssocID="{2A8334F2-547A-47D4-86A0-92077889D4D3}" presName="negativeSpace" presStyleCnt="0"/>
      <dgm:spPr/>
    </dgm:pt>
    <dgm:pt modelId="{F28A3F76-D428-8F40-95C6-BEB50A506250}" type="pres">
      <dgm:prSet presAssocID="{2A8334F2-547A-47D4-86A0-92077889D4D3}" presName="childText" presStyleLbl="conFgAcc1" presStyleIdx="0" presStyleCnt="3">
        <dgm:presLayoutVars>
          <dgm:bulletEnabled val="1"/>
        </dgm:presLayoutVars>
      </dgm:prSet>
      <dgm:spPr/>
    </dgm:pt>
    <dgm:pt modelId="{51501C08-2859-4D48-8C7B-838A900D68CA}" type="pres">
      <dgm:prSet presAssocID="{FFAE1270-3B2E-4324-907E-42CBCA07F91D}" presName="spaceBetweenRectangles" presStyleCnt="0"/>
      <dgm:spPr/>
    </dgm:pt>
    <dgm:pt modelId="{9FD800AE-DD13-CA4C-A972-FE3BEAA79149}" type="pres">
      <dgm:prSet presAssocID="{6ACBE7E4-2078-4660-924F-881FE384AC55}" presName="parentLin" presStyleCnt="0"/>
      <dgm:spPr/>
    </dgm:pt>
    <dgm:pt modelId="{24EC727D-F804-284E-9FDE-8383D902085B}" type="pres">
      <dgm:prSet presAssocID="{6ACBE7E4-2078-4660-924F-881FE384AC55}" presName="parentLeftMargin" presStyleLbl="node1" presStyleIdx="0" presStyleCnt="3"/>
      <dgm:spPr/>
    </dgm:pt>
    <dgm:pt modelId="{7CA938DA-BD77-4943-B331-5F0C95D12396}" type="pres">
      <dgm:prSet presAssocID="{6ACBE7E4-2078-4660-924F-881FE384AC5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D6CB545-ED68-6F45-891D-3C0B4291E714}" type="pres">
      <dgm:prSet presAssocID="{6ACBE7E4-2078-4660-924F-881FE384AC55}" presName="negativeSpace" presStyleCnt="0"/>
      <dgm:spPr/>
    </dgm:pt>
    <dgm:pt modelId="{E8B4FE0B-3449-2A4D-9D2B-42225223F0E4}" type="pres">
      <dgm:prSet presAssocID="{6ACBE7E4-2078-4660-924F-881FE384AC55}" presName="childText" presStyleLbl="conFgAcc1" presStyleIdx="1" presStyleCnt="3">
        <dgm:presLayoutVars>
          <dgm:bulletEnabled val="1"/>
        </dgm:presLayoutVars>
      </dgm:prSet>
      <dgm:spPr/>
    </dgm:pt>
    <dgm:pt modelId="{E6D6476A-7CAF-854A-AD97-0BB996DF24C3}" type="pres">
      <dgm:prSet presAssocID="{F5328CF4-7330-4749-8BB5-51C7A6BC1A4C}" presName="spaceBetweenRectangles" presStyleCnt="0"/>
      <dgm:spPr/>
    </dgm:pt>
    <dgm:pt modelId="{578607ED-3384-A942-AE52-2EB269903890}" type="pres">
      <dgm:prSet presAssocID="{A0563600-545F-433C-AA0F-BB904CB1B165}" presName="parentLin" presStyleCnt="0"/>
      <dgm:spPr/>
    </dgm:pt>
    <dgm:pt modelId="{037C9E80-1006-7242-845F-18D561E24965}" type="pres">
      <dgm:prSet presAssocID="{A0563600-545F-433C-AA0F-BB904CB1B165}" presName="parentLeftMargin" presStyleLbl="node1" presStyleIdx="1" presStyleCnt="3"/>
      <dgm:spPr/>
    </dgm:pt>
    <dgm:pt modelId="{F33517A9-F28E-9B4C-9CE5-1390502DDFED}" type="pres">
      <dgm:prSet presAssocID="{A0563600-545F-433C-AA0F-BB904CB1B16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3DE01B3-03C6-5E4C-B986-39FE7BCA1589}" type="pres">
      <dgm:prSet presAssocID="{A0563600-545F-433C-AA0F-BB904CB1B165}" presName="negativeSpace" presStyleCnt="0"/>
      <dgm:spPr/>
    </dgm:pt>
    <dgm:pt modelId="{B9FB4A02-0A18-5D4C-A32B-ABB4EC1B0A4B}" type="pres">
      <dgm:prSet presAssocID="{A0563600-545F-433C-AA0F-BB904CB1B16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3DCC422-5E20-724B-95D9-DC0130C428CA}" type="presOf" srcId="{A0563600-545F-433C-AA0F-BB904CB1B165}" destId="{037C9E80-1006-7242-845F-18D561E24965}" srcOrd="0" destOrd="0" presId="urn:microsoft.com/office/officeart/2005/8/layout/list1"/>
    <dgm:cxn modelId="{5CF11B35-A5A3-6044-97B1-B42366B9F5C3}" type="presOf" srcId="{2A8334F2-547A-47D4-86A0-92077889D4D3}" destId="{33F5B223-7448-6947-9C66-31DA1DF0B881}" srcOrd="1" destOrd="0" presId="urn:microsoft.com/office/officeart/2005/8/layout/list1"/>
    <dgm:cxn modelId="{AF862B43-488A-E24E-BCAB-C697C66E1809}" type="presOf" srcId="{A9433E3A-0A1B-411D-8600-DC2B212630A1}" destId="{268D1189-7E41-3E45-9EFA-E9351D93A080}" srcOrd="0" destOrd="0" presId="urn:microsoft.com/office/officeart/2005/8/layout/list1"/>
    <dgm:cxn modelId="{50E1DF55-6AC2-47CC-831E-61B5C6067A17}" srcId="{A9433E3A-0A1B-411D-8600-DC2B212630A1}" destId="{2A8334F2-547A-47D4-86A0-92077889D4D3}" srcOrd="0" destOrd="0" parTransId="{80357929-DB37-4D59-8DD8-5B927AD0CAE7}" sibTransId="{FFAE1270-3B2E-4324-907E-42CBCA07F91D}"/>
    <dgm:cxn modelId="{98FF4E5E-1F0E-49B5-B0F8-B22887E093A1}" srcId="{A9433E3A-0A1B-411D-8600-DC2B212630A1}" destId="{6ACBE7E4-2078-4660-924F-881FE384AC55}" srcOrd="1" destOrd="0" parTransId="{A9E02D43-29B9-4029-A208-A15D32E913F8}" sibTransId="{F5328CF4-7330-4749-8BB5-51C7A6BC1A4C}"/>
    <dgm:cxn modelId="{709D9C62-AA0C-45D2-B9C2-E4B56FCC5679}" srcId="{A9433E3A-0A1B-411D-8600-DC2B212630A1}" destId="{A0563600-545F-433C-AA0F-BB904CB1B165}" srcOrd="2" destOrd="0" parTransId="{8C75CC75-A1A6-421C-89F5-1D187C810CCB}" sibTransId="{F4DD6DA8-0357-4278-AE97-DB5FEE32EAF2}"/>
    <dgm:cxn modelId="{580B7DA5-8DBA-8F4A-BB0E-5FD7C2D9B7B4}" type="presOf" srcId="{6ACBE7E4-2078-4660-924F-881FE384AC55}" destId="{24EC727D-F804-284E-9FDE-8383D902085B}" srcOrd="0" destOrd="0" presId="urn:microsoft.com/office/officeart/2005/8/layout/list1"/>
    <dgm:cxn modelId="{FC05D1CC-BD03-0B4D-B65B-9ED9C8111E76}" type="presOf" srcId="{2A8334F2-547A-47D4-86A0-92077889D4D3}" destId="{7A1D0088-D340-5342-BF9B-63FF2DFFB26B}" srcOrd="0" destOrd="0" presId="urn:microsoft.com/office/officeart/2005/8/layout/list1"/>
    <dgm:cxn modelId="{600877D8-EBFF-664F-8412-A8FE5FE4B2ED}" type="presOf" srcId="{A0563600-545F-433C-AA0F-BB904CB1B165}" destId="{F33517A9-F28E-9B4C-9CE5-1390502DDFED}" srcOrd="1" destOrd="0" presId="urn:microsoft.com/office/officeart/2005/8/layout/list1"/>
    <dgm:cxn modelId="{7DE482E4-5568-D84B-8F43-7DF0866BCDA5}" type="presOf" srcId="{6ACBE7E4-2078-4660-924F-881FE384AC55}" destId="{7CA938DA-BD77-4943-B331-5F0C95D12396}" srcOrd="1" destOrd="0" presId="urn:microsoft.com/office/officeart/2005/8/layout/list1"/>
    <dgm:cxn modelId="{6F65FC1A-EDD0-CA4C-9423-AF620A47811E}" type="presParOf" srcId="{268D1189-7E41-3E45-9EFA-E9351D93A080}" destId="{62395F7C-354B-5A44-A839-27B3D74D2137}" srcOrd="0" destOrd="0" presId="urn:microsoft.com/office/officeart/2005/8/layout/list1"/>
    <dgm:cxn modelId="{7C6DAAAF-D7EC-8146-990E-E6E676803F7C}" type="presParOf" srcId="{62395F7C-354B-5A44-A839-27B3D74D2137}" destId="{7A1D0088-D340-5342-BF9B-63FF2DFFB26B}" srcOrd="0" destOrd="0" presId="urn:microsoft.com/office/officeart/2005/8/layout/list1"/>
    <dgm:cxn modelId="{B290C68A-00A6-CC47-BF1A-4B0CD26AC59E}" type="presParOf" srcId="{62395F7C-354B-5A44-A839-27B3D74D2137}" destId="{33F5B223-7448-6947-9C66-31DA1DF0B881}" srcOrd="1" destOrd="0" presId="urn:microsoft.com/office/officeart/2005/8/layout/list1"/>
    <dgm:cxn modelId="{747C54EA-5E52-B949-AE3A-C372DF71C8CE}" type="presParOf" srcId="{268D1189-7E41-3E45-9EFA-E9351D93A080}" destId="{AAB755BE-A9F1-C249-800E-00E7F5940E7C}" srcOrd="1" destOrd="0" presId="urn:microsoft.com/office/officeart/2005/8/layout/list1"/>
    <dgm:cxn modelId="{4FCC333E-04A9-3849-AC93-05E57AC244DE}" type="presParOf" srcId="{268D1189-7E41-3E45-9EFA-E9351D93A080}" destId="{F28A3F76-D428-8F40-95C6-BEB50A506250}" srcOrd="2" destOrd="0" presId="urn:microsoft.com/office/officeart/2005/8/layout/list1"/>
    <dgm:cxn modelId="{99A2F960-B482-2D47-9EFB-86F6CB80E04F}" type="presParOf" srcId="{268D1189-7E41-3E45-9EFA-E9351D93A080}" destId="{51501C08-2859-4D48-8C7B-838A900D68CA}" srcOrd="3" destOrd="0" presId="urn:microsoft.com/office/officeart/2005/8/layout/list1"/>
    <dgm:cxn modelId="{52032DEF-9829-474F-9957-5B1417DB12C3}" type="presParOf" srcId="{268D1189-7E41-3E45-9EFA-E9351D93A080}" destId="{9FD800AE-DD13-CA4C-A972-FE3BEAA79149}" srcOrd="4" destOrd="0" presId="urn:microsoft.com/office/officeart/2005/8/layout/list1"/>
    <dgm:cxn modelId="{CA255060-B43A-BC41-B670-712ED9529323}" type="presParOf" srcId="{9FD800AE-DD13-CA4C-A972-FE3BEAA79149}" destId="{24EC727D-F804-284E-9FDE-8383D902085B}" srcOrd="0" destOrd="0" presId="urn:microsoft.com/office/officeart/2005/8/layout/list1"/>
    <dgm:cxn modelId="{7FA2E851-9626-8549-89FE-6D61643263B6}" type="presParOf" srcId="{9FD800AE-DD13-CA4C-A972-FE3BEAA79149}" destId="{7CA938DA-BD77-4943-B331-5F0C95D12396}" srcOrd="1" destOrd="0" presId="urn:microsoft.com/office/officeart/2005/8/layout/list1"/>
    <dgm:cxn modelId="{210E19C7-19AC-8248-8C59-A5F2EFFE2405}" type="presParOf" srcId="{268D1189-7E41-3E45-9EFA-E9351D93A080}" destId="{3D6CB545-ED68-6F45-891D-3C0B4291E714}" srcOrd="5" destOrd="0" presId="urn:microsoft.com/office/officeart/2005/8/layout/list1"/>
    <dgm:cxn modelId="{21D1C3E2-AA88-314B-A79C-6214D7315328}" type="presParOf" srcId="{268D1189-7E41-3E45-9EFA-E9351D93A080}" destId="{E8B4FE0B-3449-2A4D-9D2B-42225223F0E4}" srcOrd="6" destOrd="0" presId="urn:microsoft.com/office/officeart/2005/8/layout/list1"/>
    <dgm:cxn modelId="{233CE4C3-4A31-5C4B-810D-9AB7AE969F48}" type="presParOf" srcId="{268D1189-7E41-3E45-9EFA-E9351D93A080}" destId="{E6D6476A-7CAF-854A-AD97-0BB996DF24C3}" srcOrd="7" destOrd="0" presId="urn:microsoft.com/office/officeart/2005/8/layout/list1"/>
    <dgm:cxn modelId="{69EF09B1-1671-0947-AB48-FBCCD404B371}" type="presParOf" srcId="{268D1189-7E41-3E45-9EFA-E9351D93A080}" destId="{578607ED-3384-A942-AE52-2EB269903890}" srcOrd="8" destOrd="0" presId="urn:microsoft.com/office/officeart/2005/8/layout/list1"/>
    <dgm:cxn modelId="{C6C5C255-C688-A144-BF08-E57D0C64565E}" type="presParOf" srcId="{578607ED-3384-A942-AE52-2EB269903890}" destId="{037C9E80-1006-7242-845F-18D561E24965}" srcOrd="0" destOrd="0" presId="urn:microsoft.com/office/officeart/2005/8/layout/list1"/>
    <dgm:cxn modelId="{409D7F88-9932-2944-86E9-0A4B1BC8D2CD}" type="presParOf" srcId="{578607ED-3384-A942-AE52-2EB269903890}" destId="{F33517A9-F28E-9B4C-9CE5-1390502DDFED}" srcOrd="1" destOrd="0" presId="urn:microsoft.com/office/officeart/2005/8/layout/list1"/>
    <dgm:cxn modelId="{0F706F3A-5D39-394F-AAD9-0C5BB77A4ABA}" type="presParOf" srcId="{268D1189-7E41-3E45-9EFA-E9351D93A080}" destId="{63DE01B3-03C6-5E4C-B986-39FE7BCA1589}" srcOrd="9" destOrd="0" presId="urn:microsoft.com/office/officeart/2005/8/layout/list1"/>
    <dgm:cxn modelId="{2F9B3C7D-284A-974C-A463-57C9C8FA0701}" type="presParOf" srcId="{268D1189-7E41-3E45-9EFA-E9351D93A080}" destId="{B9FB4A02-0A18-5D4C-A32B-ABB4EC1B0A4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51468E-0269-47AB-80B9-D0E95B08251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A74BF3-8DA2-4A7A-B245-52A0701BE242}">
      <dgm:prSet/>
      <dgm:spPr/>
      <dgm:t>
        <a:bodyPr/>
        <a:lstStyle/>
        <a:p>
          <a:r>
            <a:rPr lang="en-US" baseline="0" dirty="0"/>
            <a:t>Patient comfortable</a:t>
          </a:r>
          <a:endParaRPr lang="en-US" dirty="0"/>
        </a:p>
      </dgm:t>
    </dgm:pt>
    <dgm:pt modelId="{7079365B-7594-4AB0-895F-A09F8797975C}" type="parTrans" cxnId="{20978426-4386-43A2-9819-6B4245F20FF9}">
      <dgm:prSet/>
      <dgm:spPr/>
      <dgm:t>
        <a:bodyPr/>
        <a:lstStyle/>
        <a:p>
          <a:endParaRPr lang="en-US"/>
        </a:p>
      </dgm:t>
    </dgm:pt>
    <dgm:pt modelId="{9480D2CD-347E-40AF-8E37-D0810E502673}" type="sibTrans" cxnId="{20978426-4386-43A2-9819-6B4245F20FF9}">
      <dgm:prSet/>
      <dgm:spPr/>
      <dgm:t>
        <a:bodyPr/>
        <a:lstStyle/>
        <a:p>
          <a:endParaRPr lang="en-US"/>
        </a:p>
      </dgm:t>
    </dgm:pt>
    <dgm:pt modelId="{F44BC996-3D7E-4CBE-8150-2F77E82F744A}">
      <dgm:prSet/>
      <dgm:spPr/>
      <dgm:t>
        <a:bodyPr/>
        <a:lstStyle/>
        <a:p>
          <a:r>
            <a:rPr lang="en-US" baseline="0"/>
            <a:t>You on patient’s right side</a:t>
          </a:r>
          <a:endParaRPr lang="en-US"/>
        </a:p>
      </dgm:t>
    </dgm:pt>
    <dgm:pt modelId="{7E13BE95-9620-4864-B26A-B612ADD5F562}" type="parTrans" cxnId="{3BFB9C31-DAA5-4731-8C03-AD6B655FF418}">
      <dgm:prSet/>
      <dgm:spPr/>
      <dgm:t>
        <a:bodyPr/>
        <a:lstStyle/>
        <a:p>
          <a:endParaRPr lang="en-US"/>
        </a:p>
      </dgm:t>
    </dgm:pt>
    <dgm:pt modelId="{E275B975-1F8B-45F0-9F38-AEE7089B9BDB}" type="sibTrans" cxnId="{3BFB9C31-DAA5-4731-8C03-AD6B655FF418}">
      <dgm:prSet/>
      <dgm:spPr/>
      <dgm:t>
        <a:bodyPr/>
        <a:lstStyle/>
        <a:p>
          <a:endParaRPr lang="en-US"/>
        </a:p>
      </dgm:t>
    </dgm:pt>
    <dgm:pt modelId="{DC500BA9-2106-DC4F-9993-6A31D13041D6}">
      <dgm:prSet/>
      <dgm:spPr/>
      <dgm:t>
        <a:bodyPr/>
        <a:lstStyle/>
        <a:p>
          <a:r>
            <a:rPr lang="en-US" dirty="0"/>
            <a:t>Access to Area of Interest</a:t>
          </a:r>
        </a:p>
      </dgm:t>
    </dgm:pt>
    <dgm:pt modelId="{AF1AD507-9F82-234C-AC5B-1D27BC475F57}" type="parTrans" cxnId="{CB121178-69DB-DF45-8581-BE94F6143C27}">
      <dgm:prSet/>
      <dgm:spPr/>
    </dgm:pt>
    <dgm:pt modelId="{517923CB-FE8F-9548-A54F-6E34BA5366BE}" type="sibTrans" cxnId="{CB121178-69DB-DF45-8581-BE94F6143C27}">
      <dgm:prSet/>
      <dgm:spPr/>
    </dgm:pt>
    <dgm:pt modelId="{F8FFB349-8F8B-CD44-B230-EB3C405DAF30}">
      <dgm:prSet/>
      <dgm:spPr/>
      <dgm:t>
        <a:bodyPr/>
        <a:lstStyle/>
        <a:p>
          <a:r>
            <a:rPr lang="en-US" dirty="0"/>
            <a:t>Exposure</a:t>
          </a:r>
        </a:p>
      </dgm:t>
    </dgm:pt>
    <dgm:pt modelId="{CEE59C6B-689A-4843-9E97-EBEB9F8B8571}" type="parTrans" cxnId="{32BFEED8-C50D-BA46-BA57-9513B8446F1F}">
      <dgm:prSet/>
      <dgm:spPr/>
    </dgm:pt>
    <dgm:pt modelId="{08EB82E0-549D-9044-B050-5870276A0012}" type="sibTrans" cxnId="{32BFEED8-C50D-BA46-BA57-9513B8446F1F}">
      <dgm:prSet/>
      <dgm:spPr/>
    </dgm:pt>
    <dgm:pt modelId="{1CC6CEB0-9F7B-C742-9949-0794BFF6DF2C}" type="pres">
      <dgm:prSet presAssocID="{B951468E-0269-47AB-80B9-D0E95B08251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EEDCA0D-5E18-DF46-896B-6B9C25C9596C}" type="pres">
      <dgm:prSet presAssocID="{DEA74BF3-8DA2-4A7A-B245-52A0701BE242}" presName="hierRoot1" presStyleCnt="0"/>
      <dgm:spPr/>
    </dgm:pt>
    <dgm:pt modelId="{3A4BF991-5631-7049-9F85-4661CE4CE754}" type="pres">
      <dgm:prSet presAssocID="{DEA74BF3-8DA2-4A7A-B245-52A0701BE242}" presName="composite" presStyleCnt="0"/>
      <dgm:spPr/>
    </dgm:pt>
    <dgm:pt modelId="{C61CD36B-A7F4-7D4F-A715-B1C014373FE0}" type="pres">
      <dgm:prSet presAssocID="{DEA74BF3-8DA2-4A7A-B245-52A0701BE242}" presName="background" presStyleLbl="node0" presStyleIdx="0" presStyleCnt="2"/>
      <dgm:spPr/>
    </dgm:pt>
    <dgm:pt modelId="{994C9F9E-9EAE-0A4E-85D0-059ACBBF9E2F}" type="pres">
      <dgm:prSet presAssocID="{DEA74BF3-8DA2-4A7A-B245-52A0701BE242}" presName="text" presStyleLbl="fgAcc0" presStyleIdx="0" presStyleCnt="2">
        <dgm:presLayoutVars>
          <dgm:chPref val="3"/>
        </dgm:presLayoutVars>
      </dgm:prSet>
      <dgm:spPr/>
    </dgm:pt>
    <dgm:pt modelId="{C1131BF5-6186-EB48-B065-C7D8B3790EC5}" type="pres">
      <dgm:prSet presAssocID="{DEA74BF3-8DA2-4A7A-B245-52A0701BE242}" presName="hierChild2" presStyleCnt="0"/>
      <dgm:spPr/>
    </dgm:pt>
    <dgm:pt modelId="{BEA3ED72-A575-5D4D-B94F-B47E0F57C1EF}" type="pres">
      <dgm:prSet presAssocID="{AF1AD507-9F82-234C-AC5B-1D27BC475F57}" presName="Name10" presStyleLbl="parChTrans1D2" presStyleIdx="0" presStyleCnt="2"/>
      <dgm:spPr/>
    </dgm:pt>
    <dgm:pt modelId="{C342E80D-F507-AE49-8056-EC0D88C51544}" type="pres">
      <dgm:prSet presAssocID="{DC500BA9-2106-DC4F-9993-6A31D13041D6}" presName="hierRoot2" presStyleCnt="0"/>
      <dgm:spPr/>
    </dgm:pt>
    <dgm:pt modelId="{4C0D8237-2881-5B40-84C6-5E844F66D25A}" type="pres">
      <dgm:prSet presAssocID="{DC500BA9-2106-DC4F-9993-6A31D13041D6}" presName="composite2" presStyleCnt="0"/>
      <dgm:spPr/>
    </dgm:pt>
    <dgm:pt modelId="{43C12EC4-DB3A-A34F-87E8-498EDA88DCE6}" type="pres">
      <dgm:prSet presAssocID="{DC500BA9-2106-DC4F-9993-6A31D13041D6}" presName="background2" presStyleLbl="node2" presStyleIdx="0" presStyleCnt="2"/>
      <dgm:spPr/>
    </dgm:pt>
    <dgm:pt modelId="{868A82F5-7B11-BE4C-8590-E9AB1BA2303D}" type="pres">
      <dgm:prSet presAssocID="{DC500BA9-2106-DC4F-9993-6A31D13041D6}" presName="text2" presStyleLbl="fgAcc2" presStyleIdx="0" presStyleCnt="2">
        <dgm:presLayoutVars>
          <dgm:chPref val="3"/>
        </dgm:presLayoutVars>
      </dgm:prSet>
      <dgm:spPr/>
    </dgm:pt>
    <dgm:pt modelId="{CF39CFAF-11DA-3942-B1CD-EC297412C0D5}" type="pres">
      <dgm:prSet presAssocID="{DC500BA9-2106-DC4F-9993-6A31D13041D6}" presName="hierChild3" presStyleCnt="0"/>
      <dgm:spPr/>
    </dgm:pt>
    <dgm:pt modelId="{8D94E98B-5528-EE44-95B4-A27791C2C7F9}" type="pres">
      <dgm:prSet presAssocID="{CEE59C6B-689A-4843-9E97-EBEB9F8B8571}" presName="Name10" presStyleLbl="parChTrans1D2" presStyleIdx="1" presStyleCnt="2"/>
      <dgm:spPr/>
    </dgm:pt>
    <dgm:pt modelId="{381B9C8D-5464-C74D-A973-C3191EBAA5D9}" type="pres">
      <dgm:prSet presAssocID="{F8FFB349-8F8B-CD44-B230-EB3C405DAF30}" presName="hierRoot2" presStyleCnt="0"/>
      <dgm:spPr/>
    </dgm:pt>
    <dgm:pt modelId="{DADC1C88-DBCA-9246-945A-876B09C48F5E}" type="pres">
      <dgm:prSet presAssocID="{F8FFB349-8F8B-CD44-B230-EB3C405DAF30}" presName="composite2" presStyleCnt="0"/>
      <dgm:spPr/>
    </dgm:pt>
    <dgm:pt modelId="{EAF6D0EC-9AEB-2941-A99C-C24F31C00FBE}" type="pres">
      <dgm:prSet presAssocID="{F8FFB349-8F8B-CD44-B230-EB3C405DAF30}" presName="background2" presStyleLbl="node2" presStyleIdx="1" presStyleCnt="2"/>
      <dgm:spPr/>
    </dgm:pt>
    <dgm:pt modelId="{81104887-7B7C-D044-9130-A1C0EFF3ED2B}" type="pres">
      <dgm:prSet presAssocID="{F8FFB349-8F8B-CD44-B230-EB3C405DAF30}" presName="text2" presStyleLbl="fgAcc2" presStyleIdx="1" presStyleCnt="2">
        <dgm:presLayoutVars>
          <dgm:chPref val="3"/>
        </dgm:presLayoutVars>
      </dgm:prSet>
      <dgm:spPr/>
    </dgm:pt>
    <dgm:pt modelId="{F5BC89F1-2EAC-5A4A-9D8F-9BBF712568B8}" type="pres">
      <dgm:prSet presAssocID="{F8FFB349-8F8B-CD44-B230-EB3C405DAF30}" presName="hierChild3" presStyleCnt="0"/>
      <dgm:spPr/>
    </dgm:pt>
    <dgm:pt modelId="{EF22D7EA-CD45-0047-875D-AA3E48E5CCD2}" type="pres">
      <dgm:prSet presAssocID="{F44BC996-3D7E-4CBE-8150-2F77E82F744A}" presName="hierRoot1" presStyleCnt="0"/>
      <dgm:spPr/>
    </dgm:pt>
    <dgm:pt modelId="{A26C59F5-62B9-A449-B987-6F294D0B39A9}" type="pres">
      <dgm:prSet presAssocID="{F44BC996-3D7E-4CBE-8150-2F77E82F744A}" presName="composite" presStyleCnt="0"/>
      <dgm:spPr/>
    </dgm:pt>
    <dgm:pt modelId="{2C4DF115-C925-5F46-8E17-8D647B527E55}" type="pres">
      <dgm:prSet presAssocID="{F44BC996-3D7E-4CBE-8150-2F77E82F744A}" presName="background" presStyleLbl="node0" presStyleIdx="1" presStyleCnt="2"/>
      <dgm:spPr/>
    </dgm:pt>
    <dgm:pt modelId="{894ED557-96A0-E949-BC75-2CC52C7E0A5C}" type="pres">
      <dgm:prSet presAssocID="{F44BC996-3D7E-4CBE-8150-2F77E82F744A}" presName="text" presStyleLbl="fgAcc0" presStyleIdx="1" presStyleCnt="2">
        <dgm:presLayoutVars>
          <dgm:chPref val="3"/>
        </dgm:presLayoutVars>
      </dgm:prSet>
      <dgm:spPr/>
    </dgm:pt>
    <dgm:pt modelId="{2B9552C5-21E4-084F-9404-29E23707DCB5}" type="pres">
      <dgm:prSet presAssocID="{F44BC996-3D7E-4CBE-8150-2F77E82F744A}" presName="hierChild2" presStyleCnt="0"/>
      <dgm:spPr/>
    </dgm:pt>
  </dgm:ptLst>
  <dgm:cxnLst>
    <dgm:cxn modelId="{746C2309-244B-3648-B5F0-1EA1B9946EB6}" type="presOf" srcId="{DEA74BF3-8DA2-4A7A-B245-52A0701BE242}" destId="{994C9F9E-9EAE-0A4E-85D0-059ACBBF9E2F}" srcOrd="0" destOrd="0" presId="urn:microsoft.com/office/officeart/2005/8/layout/hierarchy1"/>
    <dgm:cxn modelId="{FDCE621C-87C9-E34D-8F14-7147ABD3FFAB}" type="presOf" srcId="{AF1AD507-9F82-234C-AC5B-1D27BC475F57}" destId="{BEA3ED72-A575-5D4D-B94F-B47E0F57C1EF}" srcOrd="0" destOrd="0" presId="urn:microsoft.com/office/officeart/2005/8/layout/hierarchy1"/>
    <dgm:cxn modelId="{4A4C6B20-14C7-AF45-AD80-DA4001B374C5}" type="presOf" srcId="{B951468E-0269-47AB-80B9-D0E95B082510}" destId="{1CC6CEB0-9F7B-C742-9949-0794BFF6DF2C}" srcOrd="0" destOrd="0" presId="urn:microsoft.com/office/officeart/2005/8/layout/hierarchy1"/>
    <dgm:cxn modelId="{20978426-4386-43A2-9819-6B4245F20FF9}" srcId="{B951468E-0269-47AB-80B9-D0E95B082510}" destId="{DEA74BF3-8DA2-4A7A-B245-52A0701BE242}" srcOrd="0" destOrd="0" parTransId="{7079365B-7594-4AB0-895F-A09F8797975C}" sibTransId="{9480D2CD-347E-40AF-8E37-D0810E502673}"/>
    <dgm:cxn modelId="{3BFB9C31-DAA5-4731-8C03-AD6B655FF418}" srcId="{B951468E-0269-47AB-80B9-D0E95B082510}" destId="{F44BC996-3D7E-4CBE-8150-2F77E82F744A}" srcOrd="1" destOrd="0" parTransId="{7E13BE95-9620-4864-B26A-B612ADD5F562}" sibTransId="{E275B975-1F8B-45F0-9F38-AEE7089B9BDB}"/>
    <dgm:cxn modelId="{86A4CA3A-1041-914D-9C26-70071AC87D9B}" type="presOf" srcId="{DC500BA9-2106-DC4F-9993-6A31D13041D6}" destId="{868A82F5-7B11-BE4C-8590-E9AB1BA2303D}" srcOrd="0" destOrd="0" presId="urn:microsoft.com/office/officeart/2005/8/layout/hierarchy1"/>
    <dgm:cxn modelId="{C1A38476-3D2F-204A-B6F6-587E448D266E}" type="presOf" srcId="{F44BC996-3D7E-4CBE-8150-2F77E82F744A}" destId="{894ED557-96A0-E949-BC75-2CC52C7E0A5C}" srcOrd="0" destOrd="0" presId="urn:microsoft.com/office/officeart/2005/8/layout/hierarchy1"/>
    <dgm:cxn modelId="{CB121178-69DB-DF45-8581-BE94F6143C27}" srcId="{DEA74BF3-8DA2-4A7A-B245-52A0701BE242}" destId="{DC500BA9-2106-DC4F-9993-6A31D13041D6}" srcOrd="0" destOrd="0" parTransId="{AF1AD507-9F82-234C-AC5B-1D27BC475F57}" sibTransId="{517923CB-FE8F-9548-A54F-6E34BA5366BE}"/>
    <dgm:cxn modelId="{583CA4B3-F56E-8542-B292-53B1BF4110CC}" type="presOf" srcId="{CEE59C6B-689A-4843-9E97-EBEB9F8B8571}" destId="{8D94E98B-5528-EE44-95B4-A27791C2C7F9}" srcOrd="0" destOrd="0" presId="urn:microsoft.com/office/officeart/2005/8/layout/hierarchy1"/>
    <dgm:cxn modelId="{57A739BD-FCA1-4948-AED2-894899F73FF3}" type="presOf" srcId="{F8FFB349-8F8B-CD44-B230-EB3C405DAF30}" destId="{81104887-7B7C-D044-9130-A1C0EFF3ED2B}" srcOrd="0" destOrd="0" presId="urn:microsoft.com/office/officeart/2005/8/layout/hierarchy1"/>
    <dgm:cxn modelId="{32BFEED8-C50D-BA46-BA57-9513B8446F1F}" srcId="{DEA74BF3-8DA2-4A7A-B245-52A0701BE242}" destId="{F8FFB349-8F8B-CD44-B230-EB3C405DAF30}" srcOrd="1" destOrd="0" parTransId="{CEE59C6B-689A-4843-9E97-EBEB9F8B8571}" sibTransId="{08EB82E0-549D-9044-B050-5870276A0012}"/>
    <dgm:cxn modelId="{91661A72-57F6-8D41-A6DD-7E5CA4B48B61}" type="presParOf" srcId="{1CC6CEB0-9F7B-C742-9949-0794BFF6DF2C}" destId="{8EEDCA0D-5E18-DF46-896B-6B9C25C9596C}" srcOrd="0" destOrd="0" presId="urn:microsoft.com/office/officeart/2005/8/layout/hierarchy1"/>
    <dgm:cxn modelId="{DC818E66-C883-0A43-B275-7492AB37B9FE}" type="presParOf" srcId="{8EEDCA0D-5E18-DF46-896B-6B9C25C9596C}" destId="{3A4BF991-5631-7049-9F85-4661CE4CE754}" srcOrd="0" destOrd="0" presId="urn:microsoft.com/office/officeart/2005/8/layout/hierarchy1"/>
    <dgm:cxn modelId="{FF03E1D6-448D-1242-BA6B-6228C82D365B}" type="presParOf" srcId="{3A4BF991-5631-7049-9F85-4661CE4CE754}" destId="{C61CD36B-A7F4-7D4F-A715-B1C014373FE0}" srcOrd="0" destOrd="0" presId="urn:microsoft.com/office/officeart/2005/8/layout/hierarchy1"/>
    <dgm:cxn modelId="{2D5FD714-A667-C845-9DCC-66C60F25CDEB}" type="presParOf" srcId="{3A4BF991-5631-7049-9F85-4661CE4CE754}" destId="{994C9F9E-9EAE-0A4E-85D0-059ACBBF9E2F}" srcOrd="1" destOrd="0" presId="urn:microsoft.com/office/officeart/2005/8/layout/hierarchy1"/>
    <dgm:cxn modelId="{499BD7FA-EA2E-8B46-992F-D7C25FA003EC}" type="presParOf" srcId="{8EEDCA0D-5E18-DF46-896B-6B9C25C9596C}" destId="{C1131BF5-6186-EB48-B065-C7D8B3790EC5}" srcOrd="1" destOrd="0" presId="urn:microsoft.com/office/officeart/2005/8/layout/hierarchy1"/>
    <dgm:cxn modelId="{761B9CE1-08D2-3442-AECC-2FF8217F30E4}" type="presParOf" srcId="{C1131BF5-6186-EB48-B065-C7D8B3790EC5}" destId="{BEA3ED72-A575-5D4D-B94F-B47E0F57C1EF}" srcOrd="0" destOrd="0" presId="urn:microsoft.com/office/officeart/2005/8/layout/hierarchy1"/>
    <dgm:cxn modelId="{06341050-931A-8F44-B7BB-A02216DA7DB8}" type="presParOf" srcId="{C1131BF5-6186-EB48-B065-C7D8B3790EC5}" destId="{C342E80D-F507-AE49-8056-EC0D88C51544}" srcOrd="1" destOrd="0" presId="urn:microsoft.com/office/officeart/2005/8/layout/hierarchy1"/>
    <dgm:cxn modelId="{AFC7BE17-C7E1-8647-BD71-70061937F1FF}" type="presParOf" srcId="{C342E80D-F507-AE49-8056-EC0D88C51544}" destId="{4C0D8237-2881-5B40-84C6-5E844F66D25A}" srcOrd="0" destOrd="0" presId="urn:microsoft.com/office/officeart/2005/8/layout/hierarchy1"/>
    <dgm:cxn modelId="{441C6B9A-2614-6947-951A-6E49318727BD}" type="presParOf" srcId="{4C0D8237-2881-5B40-84C6-5E844F66D25A}" destId="{43C12EC4-DB3A-A34F-87E8-498EDA88DCE6}" srcOrd="0" destOrd="0" presId="urn:microsoft.com/office/officeart/2005/8/layout/hierarchy1"/>
    <dgm:cxn modelId="{EB62DFF7-AA26-7F49-93F4-BF8AEB98D52C}" type="presParOf" srcId="{4C0D8237-2881-5B40-84C6-5E844F66D25A}" destId="{868A82F5-7B11-BE4C-8590-E9AB1BA2303D}" srcOrd="1" destOrd="0" presId="urn:microsoft.com/office/officeart/2005/8/layout/hierarchy1"/>
    <dgm:cxn modelId="{AEEBA7C7-8C3E-944A-AD72-1B65B7C1710C}" type="presParOf" srcId="{C342E80D-F507-AE49-8056-EC0D88C51544}" destId="{CF39CFAF-11DA-3942-B1CD-EC297412C0D5}" srcOrd="1" destOrd="0" presId="urn:microsoft.com/office/officeart/2005/8/layout/hierarchy1"/>
    <dgm:cxn modelId="{24AC9F6F-B58F-0D44-8117-227F5ECB45B1}" type="presParOf" srcId="{C1131BF5-6186-EB48-B065-C7D8B3790EC5}" destId="{8D94E98B-5528-EE44-95B4-A27791C2C7F9}" srcOrd="2" destOrd="0" presId="urn:microsoft.com/office/officeart/2005/8/layout/hierarchy1"/>
    <dgm:cxn modelId="{0C43C748-FF59-5746-A644-62BC7E036F2D}" type="presParOf" srcId="{C1131BF5-6186-EB48-B065-C7D8B3790EC5}" destId="{381B9C8D-5464-C74D-A973-C3191EBAA5D9}" srcOrd="3" destOrd="0" presId="urn:microsoft.com/office/officeart/2005/8/layout/hierarchy1"/>
    <dgm:cxn modelId="{6335330A-DB1E-174F-ABAE-F894EAFC7865}" type="presParOf" srcId="{381B9C8D-5464-C74D-A973-C3191EBAA5D9}" destId="{DADC1C88-DBCA-9246-945A-876B09C48F5E}" srcOrd="0" destOrd="0" presId="urn:microsoft.com/office/officeart/2005/8/layout/hierarchy1"/>
    <dgm:cxn modelId="{ED5F3117-C1D0-374F-BFE3-86B92910BB25}" type="presParOf" srcId="{DADC1C88-DBCA-9246-945A-876B09C48F5E}" destId="{EAF6D0EC-9AEB-2941-A99C-C24F31C00FBE}" srcOrd="0" destOrd="0" presId="urn:microsoft.com/office/officeart/2005/8/layout/hierarchy1"/>
    <dgm:cxn modelId="{ACC46642-54BF-ED4F-A73E-38F85D9AF810}" type="presParOf" srcId="{DADC1C88-DBCA-9246-945A-876B09C48F5E}" destId="{81104887-7B7C-D044-9130-A1C0EFF3ED2B}" srcOrd="1" destOrd="0" presId="urn:microsoft.com/office/officeart/2005/8/layout/hierarchy1"/>
    <dgm:cxn modelId="{0615F748-D561-4C43-A574-9FF2A29D9B7B}" type="presParOf" srcId="{381B9C8D-5464-C74D-A973-C3191EBAA5D9}" destId="{F5BC89F1-2EAC-5A4A-9D8F-9BBF712568B8}" srcOrd="1" destOrd="0" presId="urn:microsoft.com/office/officeart/2005/8/layout/hierarchy1"/>
    <dgm:cxn modelId="{074FCACB-F80D-4C4A-8F9C-5D5E7EFC6C8B}" type="presParOf" srcId="{1CC6CEB0-9F7B-C742-9949-0794BFF6DF2C}" destId="{EF22D7EA-CD45-0047-875D-AA3E48E5CCD2}" srcOrd="1" destOrd="0" presId="urn:microsoft.com/office/officeart/2005/8/layout/hierarchy1"/>
    <dgm:cxn modelId="{2A76EFB0-881E-0940-9D12-6735E84A3E31}" type="presParOf" srcId="{EF22D7EA-CD45-0047-875D-AA3E48E5CCD2}" destId="{A26C59F5-62B9-A449-B987-6F294D0B39A9}" srcOrd="0" destOrd="0" presId="urn:microsoft.com/office/officeart/2005/8/layout/hierarchy1"/>
    <dgm:cxn modelId="{66703CD6-2D25-0841-934E-BB8DB0BBF813}" type="presParOf" srcId="{A26C59F5-62B9-A449-B987-6F294D0B39A9}" destId="{2C4DF115-C925-5F46-8E17-8D647B527E55}" srcOrd="0" destOrd="0" presId="urn:microsoft.com/office/officeart/2005/8/layout/hierarchy1"/>
    <dgm:cxn modelId="{0F881313-4903-0049-A25A-8906ED0891D8}" type="presParOf" srcId="{A26C59F5-62B9-A449-B987-6F294D0B39A9}" destId="{894ED557-96A0-E949-BC75-2CC52C7E0A5C}" srcOrd="1" destOrd="0" presId="urn:microsoft.com/office/officeart/2005/8/layout/hierarchy1"/>
    <dgm:cxn modelId="{AB057C54-23DD-E145-8704-A311F3265B6B}" type="presParOf" srcId="{EF22D7EA-CD45-0047-875D-AA3E48E5CCD2}" destId="{2B9552C5-21E4-084F-9404-29E23707DCB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9B87CF-88F3-42DE-BFF5-BAD49B62094B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3F14CFE-A3C8-4B5D-AAFE-9CE71ADC4CA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aseline="0"/>
            <a:t>Inspection</a:t>
          </a:r>
          <a:endParaRPr lang="en-US"/>
        </a:p>
      </dgm:t>
    </dgm:pt>
    <dgm:pt modelId="{5525CE69-BFC2-4221-9360-AD2B62B3807D}" type="parTrans" cxnId="{C5F7AEE4-F825-4770-A683-EFAF64B25806}">
      <dgm:prSet/>
      <dgm:spPr/>
      <dgm:t>
        <a:bodyPr/>
        <a:lstStyle/>
        <a:p>
          <a:endParaRPr lang="en-US"/>
        </a:p>
      </dgm:t>
    </dgm:pt>
    <dgm:pt modelId="{DCAC6D87-BEBF-4F69-A932-1500AC7EDDD3}" type="sibTrans" cxnId="{C5F7AEE4-F825-4770-A683-EFAF64B25806}">
      <dgm:prSet/>
      <dgm:spPr/>
      <dgm:t>
        <a:bodyPr/>
        <a:lstStyle/>
        <a:p>
          <a:endParaRPr lang="en-US"/>
        </a:p>
      </dgm:t>
    </dgm:pt>
    <dgm:pt modelId="{769BF225-9B63-4099-8C1A-FEBE2AAA2B3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aseline="0"/>
            <a:t>Palpation</a:t>
          </a:r>
          <a:endParaRPr lang="en-US"/>
        </a:p>
      </dgm:t>
    </dgm:pt>
    <dgm:pt modelId="{E4D3A046-9000-4EF7-84CF-B7819FD0E573}" type="parTrans" cxnId="{F0954074-1AC9-49C8-8E8F-E3DDB364F9FA}">
      <dgm:prSet/>
      <dgm:spPr/>
      <dgm:t>
        <a:bodyPr/>
        <a:lstStyle/>
        <a:p>
          <a:endParaRPr lang="en-US"/>
        </a:p>
      </dgm:t>
    </dgm:pt>
    <dgm:pt modelId="{BC0F4486-7F84-42D6-8949-A5FF48EBF98B}" type="sibTrans" cxnId="{F0954074-1AC9-49C8-8E8F-E3DDB364F9FA}">
      <dgm:prSet/>
      <dgm:spPr/>
      <dgm:t>
        <a:bodyPr/>
        <a:lstStyle/>
        <a:p>
          <a:endParaRPr lang="en-US"/>
        </a:p>
      </dgm:t>
    </dgm:pt>
    <dgm:pt modelId="{7218BE1A-6325-452C-BE75-18440FAB2AB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aseline="0"/>
            <a:t>Percussion</a:t>
          </a:r>
          <a:endParaRPr lang="en-US"/>
        </a:p>
      </dgm:t>
    </dgm:pt>
    <dgm:pt modelId="{9796A7DA-5B06-46DC-8F91-54917ACD12F2}" type="parTrans" cxnId="{863E7C92-4C6F-411C-899D-F29598E4C56F}">
      <dgm:prSet/>
      <dgm:spPr/>
      <dgm:t>
        <a:bodyPr/>
        <a:lstStyle/>
        <a:p>
          <a:endParaRPr lang="en-US"/>
        </a:p>
      </dgm:t>
    </dgm:pt>
    <dgm:pt modelId="{792EEF49-CD0F-4276-B214-E566B4C1FF7A}" type="sibTrans" cxnId="{863E7C92-4C6F-411C-899D-F29598E4C56F}">
      <dgm:prSet/>
      <dgm:spPr/>
      <dgm:t>
        <a:bodyPr/>
        <a:lstStyle/>
        <a:p>
          <a:endParaRPr lang="en-US"/>
        </a:p>
      </dgm:t>
    </dgm:pt>
    <dgm:pt modelId="{70AEC0CF-5A6C-41E8-9CA5-5EC36B46878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aseline="0"/>
            <a:t>Auscultation</a:t>
          </a:r>
          <a:endParaRPr lang="en-US"/>
        </a:p>
      </dgm:t>
    </dgm:pt>
    <dgm:pt modelId="{A82184F5-79FE-4194-863F-F3FB427F92AF}" type="parTrans" cxnId="{A4930A63-127B-4676-B978-992E7568F38A}">
      <dgm:prSet/>
      <dgm:spPr/>
      <dgm:t>
        <a:bodyPr/>
        <a:lstStyle/>
        <a:p>
          <a:endParaRPr lang="en-US"/>
        </a:p>
      </dgm:t>
    </dgm:pt>
    <dgm:pt modelId="{E3955DD4-1B14-4D36-A1B0-1C3B177AFE15}" type="sibTrans" cxnId="{A4930A63-127B-4676-B978-992E7568F38A}">
      <dgm:prSet/>
      <dgm:spPr/>
      <dgm:t>
        <a:bodyPr/>
        <a:lstStyle/>
        <a:p>
          <a:endParaRPr lang="en-US"/>
        </a:p>
      </dgm:t>
    </dgm:pt>
    <dgm:pt modelId="{43701992-8535-48B8-893C-8F160F84A716}" type="pres">
      <dgm:prSet presAssocID="{669B87CF-88F3-42DE-BFF5-BAD49B62094B}" presName="root" presStyleCnt="0">
        <dgm:presLayoutVars>
          <dgm:dir/>
          <dgm:resizeHandles val="exact"/>
        </dgm:presLayoutVars>
      </dgm:prSet>
      <dgm:spPr/>
    </dgm:pt>
    <dgm:pt modelId="{B95A0547-5CA8-41AB-9BD7-7FB8FCAE3600}" type="pres">
      <dgm:prSet presAssocID="{63F14CFE-A3C8-4B5D-AAFE-9CE71ADC4CA4}" presName="compNode" presStyleCnt="0"/>
      <dgm:spPr/>
    </dgm:pt>
    <dgm:pt modelId="{FB2626C3-BF2F-480E-A14E-4CBD4382C3AA}" type="pres">
      <dgm:prSet presAssocID="{63F14CFE-A3C8-4B5D-AAFE-9CE71ADC4CA4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19322C5D-47B2-441A-B957-639B02C9C9B6}" type="pres">
      <dgm:prSet presAssocID="{63F14CFE-A3C8-4B5D-AAFE-9CE71ADC4CA4}" presName="spaceRect" presStyleCnt="0"/>
      <dgm:spPr/>
    </dgm:pt>
    <dgm:pt modelId="{37DD4375-02EA-42E2-AF7A-6FB6DC9AB85A}" type="pres">
      <dgm:prSet presAssocID="{63F14CFE-A3C8-4B5D-AAFE-9CE71ADC4CA4}" presName="textRect" presStyleLbl="revTx" presStyleIdx="0" presStyleCnt="4">
        <dgm:presLayoutVars>
          <dgm:chMax val="1"/>
          <dgm:chPref val="1"/>
        </dgm:presLayoutVars>
      </dgm:prSet>
      <dgm:spPr/>
    </dgm:pt>
    <dgm:pt modelId="{8AD41009-892D-472D-B024-607EF98ED6D6}" type="pres">
      <dgm:prSet presAssocID="{DCAC6D87-BEBF-4F69-A932-1500AC7EDDD3}" presName="sibTrans" presStyleCnt="0"/>
      <dgm:spPr/>
    </dgm:pt>
    <dgm:pt modelId="{D13E81BC-BF34-45E0-827D-A36EEB71F774}" type="pres">
      <dgm:prSet presAssocID="{769BF225-9B63-4099-8C1A-FEBE2AAA2B3A}" presName="compNode" presStyleCnt="0"/>
      <dgm:spPr/>
    </dgm:pt>
    <dgm:pt modelId="{E44F416D-C7B2-4754-8793-FE83CF431DDF}" type="pres">
      <dgm:prSet presAssocID="{769BF225-9B63-4099-8C1A-FEBE2AAA2B3A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333" b="96000" l="9778" r="89778">
                        <a14:foregroundMark x1="47111" y1="9333" x2="47111" y2="9333"/>
                        <a14:foregroundMark x1="50222" y1="6667" x2="50222" y2="6667"/>
                        <a14:foregroundMark x1="54222" y1="96444" x2="54222" y2="96444"/>
                        <a14:foregroundMark x1="48889" y1="5333" x2="48889" y2="5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3E728A89-1DBC-46AB-B4CB-DBFFED357966}" type="pres">
      <dgm:prSet presAssocID="{769BF225-9B63-4099-8C1A-FEBE2AAA2B3A}" presName="spaceRect" presStyleCnt="0"/>
      <dgm:spPr/>
    </dgm:pt>
    <dgm:pt modelId="{55F26503-C2E3-4B09-9B08-3D0343232605}" type="pres">
      <dgm:prSet presAssocID="{769BF225-9B63-4099-8C1A-FEBE2AAA2B3A}" presName="textRect" presStyleLbl="revTx" presStyleIdx="1" presStyleCnt="4">
        <dgm:presLayoutVars>
          <dgm:chMax val="1"/>
          <dgm:chPref val="1"/>
        </dgm:presLayoutVars>
      </dgm:prSet>
      <dgm:spPr/>
    </dgm:pt>
    <dgm:pt modelId="{4FBF5691-6008-4702-825E-4753B8E2D6C0}" type="pres">
      <dgm:prSet presAssocID="{BC0F4486-7F84-42D6-8949-A5FF48EBF98B}" presName="sibTrans" presStyleCnt="0"/>
      <dgm:spPr/>
    </dgm:pt>
    <dgm:pt modelId="{426B5374-148E-4514-962B-107BA123447A}" type="pres">
      <dgm:prSet presAssocID="{7218BE1A-6325-452C-BE75-18440FAB2AB7}" presName="compNode" presStyleCnt="0"/>
      <dgm:spPr/>
    </dgm:pt>
    <dgm:pt modelId="{F6433D52-3431-4B5A-AE13-D706AB5D96F0}" type="pres">
      <dgm:prSet presAssocID="{7218BE1A-6325-452C-BE75-18440FAB2AB7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ong"/>
        </a:ext>
      </dgm:extLst>
    </dgm:pt>
    <dgm:pt modelId="{61DE818E-C841-42D3-B993-0893CA98996C}" type="pres">
      <dgm:prSet presAssocID="{7218BE1A-6325-452C-BE75-18440FAB2AB7}" presName="spaceRect" presStyleCnt="0"/>
      <dgm:spPr/>
    </dgm:pt>
    <dgm:pt modelId="{851FBE7A-776F-41A0-8417-679DED80AD69}" type="pres">
      <dgm:prSet presAssocID="{7218BE1A-6325-452C-BE75-18440FAB2AB7}" presName="textRect" presStyleLbl="revTx" presStyleIdx="2" presStyleCnt="4">
        <dgm:presLayoutVars>
          <dgm:chMax val="1"/>
          <dgm:chPref val="1"/>
        </dgm:presLayoutVars>
      </dgm:prSet>
      <dgm:spPr/>
    </dgm:pt>
    <dgm:pt modelId="{06207B50-3951-4832-A21B-6DD7CDAE8C29}" type="pres">
      <dgm:prSet presAssocID="{792EEF49-CD0F-4276-B214-E566B4C1FF7A}" presName="sibTrans" presStyleCnt="0"/>
      <dgm:spPr/>
    </dgm:pt>
    <dgm:pt modelId="{1F5BEFF7-F97B-478D-B40E-D80EB98D107F}" type="pres">
      <dgm:prSet presAssocID="{70AEC0CF-5A6C-41E8-9CA5-5EC36B468788}" presName="compNode" presStyleCnt="0"/>
      <dgm:spPr/>
    </dgm:pt>
    <dgm:pt modelId="{BA354A42-AE2D-4371-B6BD-215559378042}" type="pres">
      <dgm:prSet presAssocID="{70AEC0CF-5A6C-41E8-9CA5-5EC36B468788}" presName="iconRect" presStyleLbl="node1" presStyleIdx="3" presStyleCnt="4"/>
      <dgm:spPr>
        <a:blipFill rotWithShape="1"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n"/>
        </a:ext>
      </dgm:extLst>
    </dgm:pt>
    <dgm:pt modelId="{30260BDE-8778-45CE-B841-6E07FC757954}" type="pres">
      <dgm:prSet presAssocID="{70AEC0CF-5A6C-41E8-9CA5-5EC36B468788}" presName="spaceRect" presStyleCnt="0"/>
      <dgm:spPr/>
    </dgm:pt>
    <dgm:pt modelId="{C3147571-D17D-46E5-B303-48F241693DB1}" type="pres">
      <dgm:prSet presAssocID="{70AEC0CF-5A6C-41E8-9CA5-5EC36B468788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C175C846-5136-0944-834D-F8E22FEF0C01}" type="presOf" srcId="{769BF225-9B63-4099-8C1A-FEBE2AAA2B3A}" destId="{55F26503-C2E3-4B09-9B08-3D0343232605}" srcOrd="0" destOrd="0" presId="urn:microsoft.com/office/officeart/2018/2/layout/IconLabelList"/>
    <dgm:cxn modelId="{A4930A63-127B-4676-B978-992E7568F38A}" srcId="{669B87CF-88F3-42DE-BFF5-BAD49B62094B}" destId="{70AEC0CF-5A6C-41E8-9CA5-5EC36B468788}" srcOrd="3" destOrd="0" parTransId="{A82184F5-79FE-4194-863F-F3FB427F92AF}" sibTransId="{E3955DD4-1B14-4D36-A1B0-1C3B177AFE15}"/>
    <dgm:cxn modelId="{B5FFDD69-5954-C64A-8F37-B27B06E19AD9}" type="presOf" srcId="{63F14CFE-A3C8-4B5D-AAFE-9CE71ADC4CA4}" destId="{37DD4375-02EA-42E2-AF7A-6FB6DC9AB85A}" srcOrd="0" destOrd="0" presId="urn:microsoft.com/office/officeart/2018/2/layout/IconLabelList"/>
    <dgm:cxn modelId="{F0954074-1AC9-49C8-8E8F-E3DDB364F9FA}" srcId="{669B87CF-88F3-42DE-BFF5-BAD49B62094B}" destId="{769BF225-9B63-4099-8C1A-FEBE2AAA2B3A}" srcOrd="1" destOrd="0" parTransId="{E4D3A046-9000-4EF7-84CF-B7819FD0E573}" sibTransId="{BC0F4486-7F84-42D6-8949-A5FF48EBF98B}"/>
    <dgm:cxn modelId="{EFF60177-6F55-3C48-962B-19055241BED8}" type="presOf" srcId="{7218BE1A-6325-452C-BE75-18440FAB2AB7}" destId="{851FBE7A-776F-41A0-8417-679DED80AD69}" srcOrd="0" destOrd="0" presId="urn:microsoft.com/office/officeart/2018/2/layout/IconLabelList"/>
    <dgm:cxn modelId="{88F87784-8481-EB4E-906F-532DD1D3DA5C}" type="presOf" srcId="{70AEC0CF-5A6C-41E8-9CA5-5EC36B468788}" destId="{C3147571-D17D-46E5-B303-48F241693DB1}" srcOrd="0" destOrd="0" presId="urn:microsoft.com/office/officeart/2018/2/layout/IconLabelList"/>
    <dgm:cxn modelId="{E1B45C92-B515-7141-BEEE-A7EC1A68AB9C}" type="presOf" srcId="{669B87CF-88F3-42DE-BFF5-BAD49B62094B}" destId="{43701992-8535-48B8-893C-8F160F84A716}" srcOrd="0" destOrd="0" presId="urn:microsoft.com/office/officeart/2018/2/layout/IconLabelList"/>
    <dgm:cxn modelId="{863E7C92-4C6F-411C-899D-F29598E4C56F}" srcId="{669B87CF-88F3-42DE-BFF5-BAD49B62094B}" destId="{7218BE1A-6325-452C-BE75-18440FAB2AB7}" srcOrd="2" destOrd="0" parTransId="{9796A7DA-5B06-46DC-8F91-54917ACD12F2}" sibTransId="{792EEF49-CD0F-4276-B214-E566B4C1FF7A}"/>
    <dgm:cxn modelId="{C5F7AEE4-F825-4770-A683-EFAF64B25806}" srcId="{669B87CF-88F3-42DE-BFF5-BAD49B62094B}" destId="{63F14CFE-A3C8-4B5D-AAFE-9CE71ADC4CA4}" srcOrd="0" destOrd="0" parTransId="{5525CE69-BFC2-4221-9360-AD2B62B3807D}" sibTransId="{DCAC6D87-BEBF-4F69-A932-1500AC7EDDD3}"/>
    <dgm:cxn modelId="{CF9399E0-6EDD-5E47-AD47-E364FEA9E91E}" type="presParOf" srcId="{43701992-8535-48B8-893C-8F160F84A716}" destId="{B95A0547-5CA8-41AB-9BD7-7FB8FCAE3600}" srcOrd="0" destOrd="0" presId="urn:microsoft.com/office/officeart/2018/2/layout/IconLabelList"/>
    <dgm:cxn modelId="{757E4D24-0413-6141-BE31-A3A37DE4F850}" type="presParOf" srcId="{B95A0547-5CA8-41AB-9BD7-7FB8FCAE3600}" destId="{FB2626C3-BF2F-480E-A14E-4CBD4382C3AA}" srcOrd="0" destOrd="0" presId="urn:microsoft.com/office/officeart/2018/2/layout/IconLabelList"/>
    <dgm:cxn modelId="{84C6BD63-2225-F645-BD17-2BC021117B1E}" type="presParOf" srcId="{B95A0547-5CA8-41AB-9BD7-7FB8FCAE3600}" destId="{19322C5D-47B2-441A-B957-639B02C9C9B6}" srcOrd="1" destOrd="0" presId="urn:microsoft.com/office/officeart/2018/2/layout/IconLabelList"/>
    <dgm:cxn modelId="{3FC9C4A1-9404-A646-ADF5-8389A536B926}" type="presParOf" srcId="{B95A0547-5CA8-41AB-9BD7-7FB8FCAE3600}" destId="{37DD4375-02EA-42E2-AF7A-6FB6DC9AB85A}" srcOrd="2" destOrd="0" presId="urn:microsoft.com/office/officeart/2018/2/layout/IconLabelList"/>
    <dgm:cxn modelId="{3E1907BD-E144-954F-A448-6FCCD20D07FB}" type="presParOf" srcId="{43701992-8535-48B8-893C-8F160F84A716}" destId="{8AD41009-892D-472D-B024-607EF98ED6D6}" srcOrd="1" destOrd="0" presId="urn:microsoft.com/office/officeart/2018/2/layout/IconLabelList"/>
    <dgm:cxn modelId="{D95E57A5-48C5-DD43-B744-F5E86905A211}" type="presParOf" srcId="{43701992-8535-48B8-893C-8F160F84A716}" destId="{D13E81BC-BF34-45E0-827D-A36EEB71F774}" srcOrd="2" destOrd="0" presId="urn:microsoft.com/office/officeart/2018/2/layout/IconLabelList"/>
    <dgm:cxn modelId="{3856AEC4-2459-2046-A989-BF47C375C23C}" type="presParOf" srcId="{D13E81BC-BF34-45E0-827D-A36EEB71F774}" destId="{E44F416D-C7B2-4754-8793-FE83CF431DDF}" srcOrd="0" destOrd="0" presId="urn:microsoft.com/office/officeart/2018/2/layout/IconLabelList"/>
    <dgm:cxn modelId="{4AC71BE3-0363-294A-9E2F-64306D74EFAE}" type="presParOf" srcId="{D13E81BC-BF34-45E0-827D-A36EEB71F774}" destId="{3E728A89-1DBC-46AB-B4CB-DBFFED357966}" srcOrd="1" destOrd="0" presId="urn:microsoft.com/office/officeart/2018/2/layout/IconLabelList"/>
    <dgm:cxn modelId="{0609CF2F-BC22-394E-97BB-C764829A031A}" type="presParOf" srcId="{D13E81BC-BF34-45E0-827D-A36EEB71F774}" destId="{55F26503-C2E3-4B09-9B08-3D0343232605}" srcOrd="2" destOrd="0" presId="urn:microsoft.com/office/officeart/2018/2/layout/IconLabelList"/>
    <dgm:cxn modelId="{352567AB-E6A6-B742-8984-DE33756EEE92}" type="presParOf" srcId="{43701992-8535-48B8-893C-8F160F84A716}" destId="{4FBF5691-6008-4702-825E-4753B8E2D6C0}" srcOrd="3" destOrd="0" presId="urn:microsoft.com/office/officeart/2018/2/layout/IconLabelList"/>
    <dgm:cxn modelId="{D907AAAE-483E-7940-A157-1FB6718A8B5C}" type="presParOf" srcId="{43701992-8535-48B8-893C-8F160F84A716}" destId="{426B5374-148E-4514-962B-107BA123447A}" srcOrd="4" destOrd="0" presId="urn:microsoft.com/office/officeart/2018/2/layout/IconLabelList"/>
    <dgm:cxn modelId="{A502DBB4-6730-B045-8DD0-B126E0DD9829}" type="presParOf" srcId="{426B5374-148E-4514-962B-107BA123447A}" destId="{F6433D52-3431-4B5A-AE13-D706AB5D96F0}" srcOrd="0" destOrd="0" presId="urn:microsoft.com/office/officeart/2018/2/layout/IconLabelList"/>
    <dgm:cxn modelId="{C15D4814-64EB-B847-A48C-AE09732FEB14}" type="presParOf" srcId="{426B5374-148E-4514-962B-107BA123447A}" destId="{61DE818E-C841-42D3-B993-0893CA98996C}" srcOrd="1" destOrd="0" presId="urn:microsoft.com/office/officeart/2018/2/layout/IconLabelList"/>
    <dgm:cxn modelId="{E1B7F455-9EE3-E845-B021-E5619E31BA88}" type="presParOf" srcId="{426B5374-148E-4514-962B-107BA123447A}" destId="{851FBE7A-776F-41A0-8417-679DED80AD69}" srcOrd="2" destOrd="0" presId="urn:microsoft.com/office/officeart/2018/2/layout/IconLabelList"/>
    <dgm:cxn modelId="{74D1AF38-479E-DB4D-B011-D0E9D2BB2FA3}" type="presParOf" srcId="{43701992-8535-48B8-893C-8F160F84A716}" destId="{06207B50-3951-4832-A21B-6DD7CDAE8C29}" srcOrd="5" destOrd="0" presId="urn:microsoft.com/office/officeart/2018/2/layout/IconLabelList"/>
    <dgm:cxn modelId="{B9C0B8D2-3FD2-284B-A8CF-98B8C817AC85}" type="presParOf" srcId="{43701992-8535-48B8-893C-8F160F84A716}" destId="{1F5BEFF7-F97B-478D-B40E-D80EB98D107F}" srcOrd="6" destOrd="0" presId="urn:microsoft.com/office/officeart/2018/2/layout/IconLabelList"/>
    <dgm:cxn modelId="{143E3B7F-F0E4-7546-971E-D936CAAD859F}" type="presParOf" srcId="{1F5BEFF7-F97B-478D-B40E-D80EB98D107F}" destId="{BA354A42-AE2D-4371-B6BD-215559378042}" srcOrd="0" destOrd="0" presId="urn:microsoft.com/office/officeart/2018/2/layout/IconLabelList"/>
    <dgm:cxn modelId="{5887C083-78A5-A343-AA29-92E54B35FD93}" type="presParOf" srcId="{1F5BEFF7-F97B-478D-B40E-D80EB98D107F}" destId="{30260BDE-8778-45CE-B841-6E07FC757954}" srcOrd="1" destOrd="0" presId="urn:microsoft.com/office/officeart/2018/2/layout/IconLabelList"/>
    <dgm:cxn modelId="{8130B970-73E6-D14E-AF89-F52B27D19D22}" type="presParOf" srcId="{1F5BEFF7-F97B-478D-B40E-D80EB98D107F}" destId="{C3147571-D17D-46E5-B303-48F241693DB1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8A3F76-D428-8F40-95C6-BEB50A506250}">
      <dsp:nvSpPr>
        <dsp:cNvPr id="0" name=""/>
        <dsp:cNvSpPr/>
      </dsp:nvSpPr>
      <dsp:spPr>
        <a:xfrm>
          <a:off x="0" y="652397"/>
          <a:ext cx="6248400" cy="108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F5B223-7448-6947-9C66-31DA1DF0B881}">
      <dsp:nvSpPr>
        <dsp:cNvPr id="0" name=""/>
        <dsp:cNvSpPr/>
      </dsp:nvSpPr>
      <dsp:spPr>
        <a:xfrm>
          <a:off x="312420" y="17717"/>
          <a:ext cx="4373880" cy="12693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322" tIns="0" rIns="165322" bIns="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baseline="0"/>
            <a:t>Privacy</a:t>
          </a:r>
          <a:endParaRPr lang="en-US" sz="4300" kern="1200"/>
        </a:p>
      </dsp:txBody>
      <dsp:txXfrm>
        <a:off x="374385" y="79682"/>
        <a:ext cx="4249950" cy="1145430"/>
      </dsp:txXfrm>
    </dsp:sp>
    <dsp:sp modelId="{E8B4FE0B-3449-2A4D-9D2B-42225223F0E4}">
      <dsp:nvSpPr>
        <dsp:cNvPr id="0" name=""/>
        <dsp:cNvSpPr/>
      </dsp:nvSpPr>
      <dsp:spPr>
        <a:xfrm>
          <a:off x="0" y="2602877"/>
          <a:ext cx="6248400" cy="108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hueOff val="632318"/>
              <a:satOff val="-1859"/>
              <a:lumOff val="-137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A938DA-BD77-4943-B331-5F0C95D12396}">
      <dsp:nvSpPr>
        <dsp:cNvPr id="0" name=""/>
        <dsp:cNvSpPr/>
      </dsp:nvSpPr>
      <dsp:spPr>
        <a:xfrm>
          <a:off x="312420" y="1968197"/>
          <a:ext cx="4373880" cy="1269360"/>
        </a:xfrm>
        <a:prstGeom prst="roundRect">
          <a:avLst/>
        </a:prstGeom>
        <a:solidFill>
          <a:schemeClr val="accent2">
            <a:hueOff val="632318"/>
            <a:satOff val="-1859"/>
            <a:lumOff val="-1372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322" tIns="0" rIns="165322" bIns="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baseline="0"/>
            <a:t>Permission</a:t>
          </a:r>
          <a:endParaRPr lang="en-US" sz="4300" kern="1200"/>
        </a:p>
      </dsp:txBody>
      <dsp:txXfrm>
        <a:off x="374385" y="2030162"/>
        <a:ext cx="4249950" cy="1145430"/>
      </dsp:txXfrm>
    </dsp:sp>
    <dsp:sp modelId="{B9FB4A02-0A18-5D4C-A32B-ABB4EC1B0A4B}">
      <dsp:nvSpPr>
        <dsp:cNvPr id="0" name=""/>
        <dsp:cNvSpPr/>
      </dsp:nvSpPr>
      <dsp:spPr>
        <a:xfrm>
          <a:off x="0" y="4553357"/>
          <a:ext cx="6248400" cy="108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hueOff val="1264637"/>
              <a:satOff val="-3718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3517A9-F28E-9B4C-9CE5-1390502DDFED}">
      <dsp:nvSpPr>
        <dsp:cNvPr id="0" name=""/>
        <dsp:cNvSpPr/>
      </dsp:nvSpPr>
      <dsp:spPr>
        <a:xfrm>
          <a:off x="312420" y="3918677"/>
          <a:ext cx="4373880" cy="1269360"/>
        </a:xfrm>
        <a:prstGeom prst="roundRect">
          <a:avLst/>
        </a:prstGeom>
        <a:solidFill>
          <a:schemeClr val="accent2">
            <a:hueOff val="1264637"/>
            <a:satOff val="-3718"/>
            <a:lumOff val="-2745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322" tIns="0" rIns="165322" bIns="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baseline="0"/>
            <a:t>Professionalism</a:t>
          </a:r>
          <a:endParaRPr lang="en-US" sz="4300" kern="1200"/>
        </a:p>
      </dsp:txBody>
      <dsp:txXfrm>
        <a:off x="374385" y="3980642"/>
        <a:ext cx="4249950" cy="11454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94E98B-5528-EE44-95B4-A27791C2C7F9}">
      <dsp:nvSpPr>
        <dsp:cNvPr id="0" name=""/>
        <dsp:cNvSpPr/>
      </dsp:nvSpPr>
      <dsp:spPr>
        <a:xfrm>
          <a:off x="2488861" y="2025324"/>
          <a:ext cx="1366925" cy="6505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3318"/>
              </a:lnTo>
              <a:lnTo>
                <a:pt x="1366925" y="443318"/>
              </a:lnTo>
              <a:lnTo>
                <a:pt x="1366925" y="650532"/>
              </a:lnTo>
            </a:path>
          </a:pathLst>
        </a:custGeom>
        <a:noFill/>
        <a:ln w="1270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A3ED72-A575-5D4D-B94F-B47E0F57C1EF}">
      <dsp:nvSpPr>
        <dsp:cNvPr id="0" name=""/>
        <dsp:cNvSpPr/>
      </dsp:nvSpPr>
      <dsp:spPr>
        <a:xfrm>
          <a:off x="1121935" y="2025324"/>
          <a:ext cx="1366925" cy="650532"/>
        </a:xfrm>
        <a:custGeom>
          <a:avLst/>
          <a:gdLst/>
          <a:ahLst/>
          <a:cxnLst/>
          <a:rect l="0" t="0" r="0" b="0"/>
          <a:pathLst>
            <a:path>
              <a:moveTo>
                <a:pt x="1366925" y="0"/>
              </a:moveTo>
              <a:lnTo>
                <a:pt x="1366925" y="443318"/>
              </a:lnTo>
              <a:lnTo>
                <a:pt x="0" y="443318"/>
              </a:lnTo>
              <a:lnTo>
                <a:pt x="0" y="650532"/>
              </a:lnTo>
            </a:path>
          </a:pathLst>
        </a:custGeom>
        <a:noFill/>
        <a:ln w="1270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1CD36B-A7F4-7D4F-A715-B1C014373FE0}">
      <dsp:nvSpPr>
        <dsp:cNvPr id="0" name=""/>
        <dsp:cNvSpPr/>
      </dsp:nvSpPr>
      <dsp:spPr>
        <a:xfrm>
          <a:off x="1370467" y="604964"/>
          <a:ext cx="2236787" cy="14203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4C9F9E-9EAE-0A4E-85D0-059ACBBF9E2F}">
      <dsp:nvSpPr>
        <dsp:cNvPr id="0" name=""/>
        <dsp:cNvSpPr/>
      </dsp:nvSpPr>
      <dsp:spPr>
        <a:xfrm>
          <a:off x="1618999" y="841069"/>
          <a:ext cx="2236787" cy="14203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baseline="0" dirty="0"/>
            <a:t>Patient comfortable</a:t>
          </a:r>
          <a:endParaRPr lang="en-US" sz="2700" kern="1200" dirty="0"/>
        </a:p>
      </dsp:txBody>
      <dsp:txXfrm>
        <a:off x="1660600" y="882670"/>
        <a:ext cx="2153585" cy="1337158"/>
      </dsp:txXfrm>
    </dsp:sp>
    <dsp:sp modelId="{43C12EC4-DB3A-A34F-87E8-498EDA88DCE6}">
      <dsp:nvSpPr>
        <dsp:cNvPr id="0" name=""/>
        <dsp:cNvSpPr/>
      </dsp:nvSpPr>
      <dsp:spPr>
        <a:xfrm>
          <a:off x="3541" y="2675857"/>
          <a:ext cx="2236787" cy="14203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8A82F5-7B11-BE4C-8590-E9AB1BA2303D}">
      <dsp:nvSpPr>
        <dsp:cNvPr id="0" name=""/>
        <dsp:cNvSpPr/>
      </dsp:nvSpPr>
      <dsp:spPr>
        <a:xfrm>
          <a:off x="252073" y="2911962"/>
          <a:ext cx="2236787" cy="14203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Access to Area of Interest</a:t>
          </a:r>
        </a:p>
      </dsp:txBody>
      <dsp:txXfrm>
        <a:off x="293674" y="2953563"/>
        <a:ext cx="2153585" cy="1337158"/>
      </dsp:txXfrm>
    </dsp:sp>
    <dsp:sp modelId="{EAF6D0EC-9AEB-2941-A99C-C24F31C00FBE}">
      <dsp:nvSpPr>
        <dsp:cNvPr id="0" name=""/>
        <dsp:cNvSpPr/>
      </dsp:nvSpPr>
      <dsp:spPr>
        <a:xfrm>
          <a:off x="2737393" y="2675857"/>
          <a:ext cx="2236787" cy="14203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104887-7B7C-D044-9130-A1C0EFF3ED2B}">
      <dsp:nvSpPr>
        <dsp:cNvPr id="0" name=""/>
        <dsp:cNvSpPr/>
      </dsp:nvSpPr>
      <dsp:spPr>
        <a:xfrm>
          <a:off x="2985925" y="2911962"/>
          <a:ext cx="2236787" cy="14203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Exposure</a:t>
          </a:r>
        </a:p>
      </dsp:txBody>
      <dsp:txXfrm>
        <a:off x="3027526" y="2953563"/>
        <a:ext cx="2153585" cy="1337158"/>
      </dsp:txXfrm>
    </dsp:sp>
    <dsp:sp modelId="{2C4DF115-C925-5F46-8E17-8D647B527E55}">
      <dsp:nvSpPr>
        <dsp:cNvPr id="0" name=""/>
        <dsp:cNvSpPr/>
      </dsp:nvSpPr>
      <dsp:spPr>
        <a:xfrm>
          <a:off x="4104318" y="604964"/>
          <a:ext cx="2236787" cy="14203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4ED557-96A0-E949-BC75-2CC52C7E0A5C}">
      <dsp:nvSpPr>
        <dsp:cNvPr id="0" name=""/>
        <dsp:cNvSpPr/>
      </dsp:nvSpPr>
      <dsp:spPr>
        <a:xfrm>
          <a:off x="4352850" y="841069"/>
          <a:ext cx="2236787" cy="14203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baseline="0"/>
            <a:t>You on patient’s right side</a:t>
          </a:r>
          <a:endParaRPr lang="en-US" sz="2700" kern="1200"/>
        </a:p>
      </dsp:txBody>
      <dsp:txXfrm>
        <a:off x="4394451" y="882670"/>
        <a:ext cx="2153585" cy="13371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2626C3-BF2F-480E-A14E-4CBD4382C3AA}">
      <dsp:nvSpPr>
        <dsp:cNvPr id="0" name=""/>
        <dsp:cNvSpPr/>
      </dsp:nvSpPr>
      <dsp:spPr>
        <a:xfrm>
          <a:off x="1096961" y="333396"/>
          <a:ext cx="1122778" cy="112277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DD4375-02EA-42E2-AF7A-6FB6DC9AB85A}">
      <dsp:nvSpPr>
        <dsp:cNvPr id="0" name=""/>
        <dsp:cNvSpPr/>
      </dsp:nvSpPr>
      <dsp:spPr>
        <a:xfrm>
          <a:off x="410819" y="1795454"/>
          <a:ext cx="24950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baseline="0"/>
            <a:t>Inspection</a:t>
          </a:r>
          <a:endParaRPr lang="en-US" sz="3600" kern="1200"/>
        </a:p>
      </dsp:txBody>
      <dsp:txXfrm>
        <a:off x="410819" y="1795454"/>
        <a:ext cx="2495062" cy="720000"/>
      </dsp:txXfrm>
    </dsp:sp>
    <dsp:sp modelId="{E44F416D-C7B2-4754-8793-FE83CF431DDF}">
      <dsp:nvSpPr>
        <dsp:cNvPr id="0" name=""/>
        <dsp:cNvSpPr/>
      </dsp:nvSpPr>
      <dsp:spPr>
        <a:xfrm>
          <a:off x="4028660" y="333396"/>
          <a:ext cx="1122778" cy="112277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333" b="96000" l="9778" r="89778">
                        <a14:foregroundMark x1="47111" y1="9333" x2="47111" y2="9333"/>
                        <a14:foregroundMark x1="50222" y1="6667" x2="50222" y2="6667"/>
                        <a14:foregroundMark x1="54222" y1="96444" x2="54222" y2="96444"/>
                        <a14:foregroundMark x1="48889" y1="5333" x2="48889" y2="5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F26503-C2E3-4B09-9B08-3D0343232605}">
      <dsp:nvSpPr>
        <dsp:cNvPr id="0" name=""/>
        <dsp:cNvSpPr/>
      </dsp:nvSpPr>
      <dsp:spPr>
        <a:xfrm>
          <a:off x="3342517" y="1795454"/>
          <a:ext cx="24950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baseline="0"/>
            <a:t>Palpation</a:t>
          </a:r>
          <a:endParaRPr lang="en-US" sz="3600" kern="1200"/>
        </a:p>
      </dsp:txBody>
      <dsp:txXfrm>
        <a:off x="3342517" y="1795454"/>
        <a:ext cx="2495062" cy="720000"/>
      </dsp:txXfrm>
    </dsp:sp>
    <dsp:sp modelId="{F6433D52-3431-4B5A-AE13-D706AB5D96F0}">
      <dsp:nvSpPr>
        <dsp:cNvPr id="0" name=""/>
        <dsp:cNvSpPr/>
      </dsp:nvSpPr>
      <dsp:spPr>
        <a:xfrm>
          <a:off x="1096961" y="3139220"/>
          <a:ext cx="1122778" cy="112277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1FBE7A-776F-41A0-8417-679DED80AD69}">
      <dsp:nvSpPr>
        <dsp:cNvPr id="0" name=""/>
        <dsp:cNvSpPr/>
      </dsp:nvSpPr>
      <dsp:spPr>
        <a:xfrm>
          <a:off x="410819" y="4601278"/>
          <a:ext cx="24950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baseline="0"/>
            <a:t>Percussion</a:t>
          </a:r>
          <a:endParaRPr lang="en-US" sz="3600" kern="1200"/>
        </a:p>
      </dsp:txBody>
      <dsp:txXfrm>
        <a:off x="410819" y="4601278"/>
        <a:ext cx="2495062" cy="720000"/>
      </dsp:txXfrm>
    </dsp:sp>
    <dsp:sp modelId="{BA354A42-AE2D-4371-B6BD-215559378042}">
      <dsp:nvSpPr>
        <dsp:cNvPr id="0" name=""/>
        <dsp:cNvSpPr/>
      </dsp:nvSpPr>
      <dsp:spPr>
        <a:xfrm>
          <a:off x="4028660" y="3139220"/>
          <a:ext cx="1122778" cy="1122778"/>
        </a:xfrm>
        <a:prstGeom prst="rect">
          <a:avLst/>
        </a:prstGeom>
        <a:blipFill rotWithShape="1"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147571-D17D-46E5-B303-48F241693DB1}">
      <dsp:nvSpPr>
        <dsp:cNvPr id="0" name=""/>
        <dsp:cNvSpPr/>
      </dsp:nvSpPr>
      <dsp:spPr>
        <a:xfrm>
          <a:off x="3342517" y="4601278"/>
          <a:ext cx="24950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baseline="0"/>
            <a:t>Auscultation</a:t>
          </a:r>
          <a:endParaRPr lang="en-US" sz="3600" kern="1200"/>
        </a:p>
      </dsp:txBody>
      <dsp:txXfrm>
        <a:off x="3342517" y="4601278"/>
        <a:ext cx="2495062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20BB3-3CCB-4FE5-991B-82F6BCB48AF3}" type="datetimeFigureOut">
              <a:rPr lang="en-US" smtClean="0"/>
              <a:t>10/18/20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6DE6-3336-457D-A091-FA20AC1C5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4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 talking about: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What is examined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How the Physical Exam is Charted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80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 talking about: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Routine physicals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Comprehensive physicals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Pre-employment examinations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Insurance exams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96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 talking about: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Diagnosis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Screening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Establishing doctor-patient relationship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80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C633830-2244-49AE-BC4A-47F415C177C6}" type="datetimeFigureOut">
              <a:rPr lang="en-US" dirty="0"/>
              <a:pPr/>
              <a:t>10/18/20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2AC27A5A-7290-4DE1-BA94-4BE8A8E57DCF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9834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10/18/20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953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fld id="{3C633830-2244-49AE-BC4A-47F415C177C6}" type="datetimeFigureOut">
              <a:rPr lang="en-US" dirty="0"/>
              <a:t>10/18/20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4981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10/18/20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881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C633830-2244-49AE-BC4A-47F415C177C6}" type="datetimeFigureOut">
              <a:rPr lang="en-US" dirty="0"/>
              <a:pPr/>
              <a:t>10/18/20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AC27A5A-7290-4DE1-BA94-4BE8A8E57DCF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32858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10/18/20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889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10/18/20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64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10/18/20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491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10/18/20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88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10/18/20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23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10/18/20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85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3C633830-2244-49AE-BC4A-47F415C177C6}" type="datetimeFigureOut">
              <a:rPr lang="en-US" dirty="0"/>
              <a:pPr/>
              <a:t>10/18/20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2AC27A5A-7290-4DE1-BA94-4BE8A8E57DCF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88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image" Target="../media/image12.svg"/><Relationship Id="rId5" Type="http://schemas.openxmlformats.org/officeDocument/2006/relationships/diagramQuickStyle" Target="../diagrams/quickStyle3.xml"/><Relationship Id="rId15" Type="http://schemas.openxmlformats.org/officeDocument/2006/relationships/image" Target="../media/image16.svg"/><Relationship Id="rId10" Type="http://schemas.openxmlformats.org/officeDocument/2006/relationships/image" Target="../media/image11.png"/><Relationship Id="rId4" Type="http://schemas.openxmlformats.org/officeDocument/2006/relationships/diagramLayout" Target="../diagrams/layout3.xml"/><Relationship Id="rId9" Type="http://schemas.openxmlformats.org/officeDocument/2006/relationships/image" Target="../media/image10.svg"/><Relationship Id="rId1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865333E-6BF7-40FE-AC7D-EB8A0900A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97126" y="2678464"/>
            <a:ext cx="8832898" cy="3798420"/>
          </a:xfrm>
        </p:spPr>
        <p:txBody>
          <a:bodyPr anchor="t">
            <a:normAutofit/>
          </a:bodyPr>
          <a:lstStyle/>
          <a:p>
            <a:r>
              <a:rPr lang="en-US" sz="7200" dirty="0"/>
              <a:t>Physical Examination 1 –</a:t>
            </a:r>
            <a:br>
              <a:rPr lang="en-US" sz="7200" dirty="0"/>
            </a:br>
            <a:r>
              <a:rPr lang="en-US" sz="7200" dirty="0"/>
              <a:t>“</a:t>
            </a:r>
            <a:r>
              <a:rPr lang="en-US" sz="6000" dirty="0"/>
              <a:t>Beginning well”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2797125" y="1238250"/>
            <a:ext cx="8832899" cy="1143117"/>
          </a:xfrm>
        </p:spPr>
        <p:txBody>
          <a:bodyPr anchor="b">
            <a:normAutofit/>
          </a:bodyPr>
          <a:lstStyle/>
          <a:p>
            <a:r>
              <a:rPr lang="en-US" sz="3200"/>
              <a:t>Joel F. Vaughan, MD</a:t>
            </a:r>
            <a:endParaRPr lang="en-US" sz="3200" dirty="0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C971C6CD-6DA8-4FDD-A89B-4B681DEAB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1457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D3CBB7D-B825-489C-9789-70D05A25CF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865120" y="2519131"/>
            <a:ext cx="9326880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2844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269C9DF7-74C8-4F5C-B5B7-4E51ECE21F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559678"/>
            <a:ext cx="6248398" cy="1484275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bg2"/>
                </a:solidFill>
              </a:rPr>
              <a:t>Context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3F90CCA-C2FA-41B1-AE81-67DC467E3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531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F68A5434-0B38-43E7-97DE-876FEA0B0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0" y="2394305"/>
            <a:ext cx="6248398" cy="2931932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2"/>
                </a:solidFill>
              </a:rPr>
              <a:t>Where does examination fit in the consultation?</a:t>
            </a:r>
          </a:p>
          <a:p>
            <a:r>
              <a:rPr lang="en-US" sz="3200" dirty="0">
                <a:solidFill>
                  <a:schemeClr val="bg2"/>
                </a:solidFill>
              </a:rPr>
              <a:t>When does examination begin?</a:t>
            </a:r>
          </a:p>
          <a:p>
            <a:r>
              <a:rPr lang="en-US" sz="3200" dirty="0">
                <a:solidFill>
                  <a:schemeClr val="bg2"/>
                </a:solidFill>
              </a:rPr>
              <a:t>When does examination end?</a:t>
            </a:r>
          </a:p>
        </p:txBody>
      </p:sp>
      <p:sp>
        <p:nvSpPr>
          <p:cNvPr id="33" name="Freeform 6">
            <a:extLst>
              <a:ext uri="{FF2B5EF4-FFF2-40B4-BE49-F238E27FC236}">
                <a16:creationId xmlns:a16="http://schemas.microsoft.com/office/drawing/2014/main" id="{51967EE5-2075-4573-AE19-C4D28E276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0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16" name="Content Placeholder 15" descr="Diagram&#10;&#10;Description automatically generated">
            <a:extLst>
              <a:ext uri="{FF2B5EF4-FFF2-40B4-BE49-F238E27FC236}">
                <a16:creationId xmlns:a16="http://schemas.microsoft.com/office/drawing/2014/main" id="{A9181268-5EFC-584F-AD2E-9532141514E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6584"/>
          <a:stretch/>
        </p:blipFill>
        <p:spPr>
          <a:xfrm>
            <a:off x="1106077" y="32196"/>
            <a:ext cx="2423159" cy="6825804"/>
          </a:xfrm>
          <a:prstGeom prst="rect">
            <a:avLst/>
          </a:prstGeom>
        </p:spPr>
      </p:pic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4353A75-FFE1-403B-BAAC-E7CB1DC77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81600" y="6199730"/>
            <a:ext cx="7010400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7288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8">
            <a:extLst>
              <a:ext uri="{FF2B5EF4-FFF2-40B4-BE49-F238E27FC236}">
                <a16:creationId xmlns:a16="http://schemas.microsoft.com/office/drawing/2014/main" id="{A0501A84-E03A-4644-83BE-A65F0ACCCC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0">
            <a:extLst>
              <a:ext uri="{FF2B5EF4-FFF2-40B4-BE49-F238E27FC236}">
                <a16:creationId xmlns:a16="http://schemas.microsoft.com/office/drawing/2014/main" id="{33B1EE1F-6738-485F-A620-2602F7683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7" y="0"/>
            <a:ext cx="465734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48" y="1257300"/>
            <a:ext cx="3505240" cy="4254869"/>
          </a:xfrm>
        </p:spPr>
        <p:txBody>
          <a:bodyPr>
            <a:normAutofit/>
          </a:bodyPr>
          <a:lstStyle/>
          <a:p>
            <a:pPr algn="l"/>
            <a:r>
              <a:rPr lang="en-US">
                <a:solidFill>
                  <a:schemeClr val="bg1"/>
                </a:solidFill>
              </a:rPr>
              <a:t>First Things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DC544FB-7860-4381-935B-43879C94F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86703" y="1257300"/>
            <a:ext cx="0" cy="560070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reeform 6">
            <a:extLst>
              <a:ext uri="{FF2B5EF4-FFF2-40B4-BE49-F238E27FC236}">
                <a16:creationId xmlns:a16="http://schemas.microsoft.com/office/drawing/2014/main" id="{D9949DD4-1FB3-4162-9489-E2488DEC36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1393747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graphicFrame>
        <p:nvGraphicFramePr>
          <p:cNvPr id="27" name="Content Placeholder 2">
            <a:extLst>
              <a:ext uri="{FF2B5EF4-FFF2-40B4-BE49-F238E27FC236}">
                <a16:creationId xmlns:a16="http://schemas.microsoft.com/office/drawing/2014/main" id="{D54370C7-AFA7-43C4-A2A2-D17B141EBB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53141"/>
              </p:ext>
            </p:extLst>
          </p:nvPr>
        </p:nvGraphicFramePr>
        <p:xfrm>
          <a:off x="690563" y="601663"/>
          <a:ext cx="6248400" cy="5654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7988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7" y="643466"/>
            <a:ext cx="3933390" cy="4937287"/>
          </a:xfrm>
        </p:spPr>
        <p:txBody>
          <a:bodyPr anchor="ctr">
            <a:normAutofit/>
          </a:bodyPr>
          <a:lstStyle/>
          <a:p>
            <a:pPr algn="l"/>
            <a:r>
              <a:rPr lang="en-US" sz="4800" dirty="0">
                <a:solidFill>
                  <a:schemeClr val="tx1"/>
                </a:solidFill>
              </a:rPr>
              <a:t>Position</a:t>
            </a:r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862720F3-2412-4945-B739-5FE023984D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8816740"/>
              </p:ext>
            </p:extLst>
          </p:nvPr>
        </p:nvGraphicFramePr>
        <p:xfrm>
          <a:off x="4955354" y="643466"/>
          <a:ext cx="6593180" cy="4937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477471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42CC1B8A-13FF-4EA8-BC9C-10D6F999FD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29CFE4A-673D-4DA5-AD7A-8592898155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7" y="0"/>
            <a:ext cx="465734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48" y="1257300"/>
            <a:ext cx="3505240" cy="4254869"/>
          </a:xfrm>
        </p:spPr>
        <p:txBody>
          <a:bodyPr>
            <a:normAutofit/>
          </a:bodyPr>
          <a:lstStyle/>
          <a:p>
            <a:pPr algn="l"/>
            <a:r>
              <a:rPr lang="en-US">
                <a:solidFill>
                  <a:schemeClr val="bg1"/>
                </a:solidFill>
              </a:rPr>
              <a:t>Sequence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26C56C6-DCA0-4BFE-A3F6-E379A4E5D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86703" y="1257300"/>
            <a:ext cx="0" cy="560070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reeform 6">
            <a:extLst>
              <a:ext uri="{FF2B5EF4-FFF2-40B4-BE49-F238E27FC236}">
                <a16:creationId xmlns:a16="http://schemas.microsoft.com/office/drawing/2014/main" id="{CB1DF0AB-FA94-4A16-B9FB-960374757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1393747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33B77D28-B759-47EB-877D-AF13F26324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1097299"/>
              </p:ext>
            </p:extLst>
          </p:nvPr>
        </p:nvGraphicFramePr>
        <p:xfrm>
          <a:off x="690563" y="601663"/>
          <a:ext cx="6248400" cy="5654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2" name="Graphic 21" descr="Badge 4">
            <a:extLst>
              <a:ext uri="{FF2B5EF4-FFF2-40B4-BE49-F238E27FC236}">
                <a16:creationId xmlns:a16="http://schemas.microsoft.com/office/drawing/2014/main" id="{EBDA6EF5-1670-3A45-97E9-E1627432E05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810000" y="3429000"/>
            <a:ext cx="914400" cy="914400"/>
          </a:xfrm>
          <a:prstGeom prst="rect">
            <a:avLst/>
          </a:prstGeom>
        </p:spPr>
      </p:pic>
      <p:pic>
        <p:nvPicPr>
          <p:cNvPr id="26" name="Graphic 25" descr="Badge 3">
            <a:extLst>
              <a:ext uri="{FF2B5EF4-FFF2-40B4-BE49-F238E27FC236}">
                <a16:creationId xmlns:a16="http://schemas.microsoft.com/office/drawing/2014/main" id="{308BCD3B-D4DE-614B-868C-842BBD5D6A1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78682" y="3429000"/>
            <a:ext cx="914400" cy="914400"/>
          </a:xfrm>
          <a:prstGeom prst="rect">
            <a:avLst/>
          </a:prstGeom>
        </p:spPr>
      </p:pic>
      <p:pic>
        <p:nvPicPr>
          <p:cNvPr id="28" name="Graphic 27" descr="Badge">
            <a:extLst>
              <a:ext uri="{FF2B5EF4-FFF2-40B4-BE49-F238E27FC236}">
                <a16:creationId xmlns:a16="http://schemas.microsoft.com/office/drawing/2014/main" id="{D914E72C-844E-A74A-A9AF-2154CAABF2A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810000" y="601662"/>
            <a:ext cx="914400" cy="914400"/>
          </a:xfrm>
          <a:prstGeom prst="rect">
            <a:avLst/>
          </a:prstGeom>
        </p:spPr>
      </p:pic>
      <p:pic>
        <p:nvPicPr>
          <p:cNvPr id="31" name="Graphic 30" descr="Badge 1">
            <a:extLst>
              <a:ext uri="{FF2B5EF4-FFF2-40B4-BE49-F238E27FC236}">
                <a16:creationId xmlns:a16="http://schemas.microsoft.com/office/drawing/2014/main" id="{4E1E7719-1F5C-E44E-A1F7-5D32D2AC3A7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78682" y="60166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458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18B0F80-1C8E-49FA-9B66-C9285753E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7" y="643466"/>
            <a:ext cx="3933390" cy="4937287"/>
          </a:xfrm>
        </p:spPr>
        <p:txBody>
          <a:bodyPr anchor="ctr">
            <a:normAutofit/>
          </a:bodyPr>
          <a:lstStyle/>
          <a:p>
            <a:pPr algn="l"/>
            <a:r>
              <a:rPr lang="en-US" sz="4800" dirty="0">
                <a:solidFill>
                  <a:schemeClr val="tx1"/>
                </a:solidFill>
              </a:rPr>
              <a:t>Summary</a:t>
            </a:r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CEF2B853-4083-4B70-AC2A-F79D808093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0" y="643466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5354" y="643466"/>
            <a:ext cx="6593180" cy="4937287"/>
          </a:xfrm>
        </p:spPr>
        <p:txBody>
          <a:bodyPr anchor="ctr">
            <a:normAutofit/>
          </a:bodyPr>
          <a:lstStyle/>
          <a:p>
            <a:r>
              <a:rPr lang="en-US" dirty="0"/>
              <a:t>Starting well is important</a:t>
            </a:r>
          </a:p>
          <a:p>
            <a:r>
              <a:rPr lang="en-US" dirty="0"/>
              <a:t>Physical examination generally starts after taking history</a:t>
            </a:r>
          </a:p>
          <a:p>
            <a:r>
              <a:rPr lang="en-US" dirty="0"/>
              <a:t>Make there is privacy (chaperone as needed)</a:t>
            </a:r>
          </a:p>
          <a:p>
            <a:r>
              <a:rPr lang="en-US" dirty="0"/>
              <a:t>Make sure you have patient’s permission</a:t>
            </a:r>
          </a:p>
          <a:p>
            <a:r>
              <a:rPr lang="en-US" dirty="0"/>
              <a:t>Position the patient correctly and expose the area of the examination</a:t>
            </a:r>
          </a:p>
          <a:p>
            <a:r>
              <a:rPr lang="en-US" dirty="0"/>
              <a:t>Proceed through:</a:t>
            </a:r>
          </a:p>
          <a:p>
            <a:pPr lvl="1"/>
            <a:r>
              <a:rPr lang="en-US" dirty="0"/>
              <a:t>Inspection (Look)</a:t>
            </a:r>
          </a:p>
          <a:p>
            <a:pPr lvl="1"/>
            <a:r>
              <a:rPr lang="en-US" dirty="0"/>
              <a:t>Palpation (Touch)</a:t>
            </a:r>
          </a:p>
          <a:p>
            <a:pPr lvl="1"/>
            <a:r>
              <a:rPr lang="en-US" dirty="0"/>
              <a:t>Percussion (Tap)</a:t>
            </a:r>
          </a:p>
          <a:p>
            <a:pPr lvl="1"/>
            <a:r>
              <a:rPr lang="en-US"/>
              <a:t>Auscultation (Listen)</a:t>
            </a:r>
            <a:endParaRPr lang="en-US" dirty="0"/>
          </a:p>
          <a:p>
            <a:endParaRPr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434EAAF-BF44-4CCC-84D4-105F3370AF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61713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C88FC66CB9754CAB23631DE246E3E1" ma:contentTypeVersion="4" ma:contentTypeDescription="Create a new document." ma:contentTypeScope="" ma:versionID="eb24602afe4009dd347bffa6419721e3">
  <xsd:schema xmlns:xsd="http://www.w3.org/2001/XMLSchema" xmlns:xs="http://www.w3.org/2001/XMLSchema" xmlns:p="http://schemas.microsoft.com/office/2006/metadata/properties" xmlns:ns2="29c2bfc6-6da7-4859-b1b4-d33a60809b72" targetNamespace="http://schemas.microsoft.com/office/2006/metadata/properties" ma:root="true" ma:fieldsID="41efccfd18c078fcb7ea9c851b97097b" ns2:_="">
    <xsd:import namespace="29c2bfc6-6da7-4859-b1b4-d33a60809b7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c2bfc6-6da7-4859-b1b4-d33a60809b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998F70-D9B7-44AA-82FC-023FC214F4DD}"/>
</file>

<file path=customXml/itemProps2.xml><?xml version="1.0" encoding="utf-8"?>
<ds:datastoreItem xmlns:ds="http://schemas.openxmlformats.org/officeDocument/2006/customXml" ds:itemID="{7A0367C5-8FE8-40E8-A93E-501EE38F4C9F}"/>
</file>

<file path=customXml/itemProps3.xml><?xml version="1.0" encoding="utf-8"?>
<ds:datastoreItem xmlns:ds="http://schemas.openxmlformats.org/officeDocument/2006/customXml" ds:itemID="{7A1E6BEA-FD59-4322-978C-C3AF29775089}"/>
</file>

<file path=docProps/app.xml><?xml version="1.0" encoding="utf-8"?>
<Properties xmlns="http://schemas.openxmlformats.org/officeDocument/2006/extended-properties" xmlns:vt="http://schemas.openxmlformats.org/officeDocument/2006/docPropsVTypes">
  <TotalTime>1079</TotalTime>
  <Words>152</Words>
  <Application>Microsoft Macintosh PowerPoint</Application>
  <PresentationFormat>Widescreen</PresentationFormat>
  <Paragraphs>46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Schoolbook</vt:lpstr>
      <vt:lpstr>Corbel</vt:lpstr>
      <vt:lpstr>Headlines</vt:lpstr>
      <vt:lpstr>Physical Examination 1 – “Beginning well”</vt:lpstr>
      <vt:lpstr>Context</vt:lpstr>
      <vt:lpstr>First Things</vt:lpstr>
      <vt:lpstr>Position</vt:lpstr>
      <vt:lpstr>Sequence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Examination 1</dc:title>
  <dc:creator>Vaughan, Joel</dc:creator>
  <cp:lastModifiedBy>Vaughan, Joel</cp:lastModifiedBy>
  <cp:revision>1</cp:revision>
  <dcterms:created xsi:type="dcterms:W3CDTF">2020-10-18T14:39:19Z</dcterms:created>
  <dcterms:modified xsi:type="dcterms:W3CDTF">2020-10-19T08:38:54Z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0x0101003FC88FC66CB9754CAB23631DE246E3E1</vt:lpwstr>
  </property>
</Properties>
</file>