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8" r:id="rId4"/>
  </p:sldMasterIdLst>
  <p:notesMasterIdLst>
    <p:notesMasterId r:id="rId26"/>
  </p:notesMasterIdLst>
  <p:sldIdLst>
    <p:sldId id="309" r:id="rId5"/>
    <p:sldId id="310" r:id="rId6"/>
    <p:sldId id="311" r:id="rId7"/>
    <p:sldId id="325" r:id="rId8"/>
    <p:sldId id="326" r:id="rId9"/>
    <p:sldId id="312" r:id="rId10"/>
    <p:sldId id="327" r:id="rId11"/>
    <p:sldId id="324" r:id="rId12"/>
    <p:sldId id="258" r:id="rId13"/>
    <p:sldId id="263" r:id="rId14"/>
    <p:sldId id="260" r:id="rId15"/>
    <p:sldId id="339" r:id="rId16"/>
    <p:sldId id="328" r:id="rId17"/>
    <p:sldId id="329" r:id="rId18"/>
    <p:sldId id="334" r:id="rId19"/>
    <p:sldId id="335" r:id="rId20"/>
    <p:sldId id="336" r:id="rId21"/>
    <p:sldId id="330" r:id="rId22"/>
    <p:sldId id="337" r:id="rId23"/>
    <p:sldId id="338" r:id="rId24"/>
    <p:sldId id="313" r:id="rId25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l Vaughan" initials="J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7837C-10FB-8B49-B94A-1FB49E54F028}" v="1" dt="2020-11-14T13:59:13.896"/>
    <p1510:client id="{A74CC519-EA44-45DE-8780-403DF0709A2A}" v="40" dt="2020-11-14T14:16:32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7"/>
    <p:restoredTop sz="94646"/>
  </p:normalViewPr>
  <p:slideViewPr>
    <p:cSldViewPr>
      <p:cViewPr varScale="1">
        <p:scale>
          <a:sx n="71" d="100"/>
          <a:sy n="71" d="100"/>
        </p:scale>
        <p:origin x="192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fuller vaughan " userId="5eba3d79-182a-4959-8141-6952f726d7b9" providerId="ADAL" clId="{5687837C-10FB-8B49-B94A-1FB49E54F028}"/>
    <pc:docChg chg="custSel mod modSld modMainMaster modNotesMaster">
      <pc:chgData name="Joel fuller vaughan " userId="5eba3d79-182a-4959-8141-6952f726d7b9" providerId="ADAL" clId="{5687837C-10FB-8B49-B94A-1FB49E54F028}" dt="2020-11-14T14:06:04.693" v="12" actId="26606"/>
      <pc:docMkLst>
        <pc:docMk/>
      </pc:docMkLst>
      <pc:sldChg chg="modSp modNotes">
        <pc:chgData name="Joel fuller vaughan " userId="5eba3d79-182a-4959-8141-6952f726d7b9" providerId="ADAL" clId="{5687837C-10FB-8B49-B94A-1FB49E54F028}" dt="2020-11-14T13:59:13.872" v="0"/>
        <pc:sldMkLst>
          <pc:docMk/>
          <pc:sldMk cId="650905673" sldId="258"/>
        </pc:sldMkLst>
        <pc:spChg chg="mod">
          <ac:chgData name="Joel fuller vaughan " userId="5eba3d79-182a-4959-8141-6952f726d7b9" providerId="ADAL" clId="{5687837C-10FB-8B49-B94A-1FB49E54F028}" dt="2020-11-14T13:59:13.872" v="0"/>
          <ac:spMkLst>
            <pc:docMk/>
            <pc:sldMk cId="650905673" sldId="258"/>
            <ac:spMk id="4" creationId="{C069C74C-4700-2443-AF6D-C670D1D412E1}"/>
          </ac:spMkLst>
        </pc:spChg>
      </pc:sldChg>
      <pc:sldChg chg="modSp modNotes">
        <pc:chgData name="Joel fuller vaughan " userId="5eba3d79-182a-4959-8141-6952f726d7b9" providerId="ADAL" clId="{5687837C-10FB-8B49-B94A-1FB49E54F028}" dt="2020-11-14T13:59:13.872" v="0"/>
        <pc:sldMkLst>
          <pc:docMk/>
          <pc:sldMk cId="615436757" sldId="260"/>
        </pc:sldMkLst>
        <pc:picChg chg="mod">
          <ac:chgData name="Joel fuller vaughan " userId="5eba3d79-182a-4959-8141-6952f726d7b9" providerId="ADAL" clId="{5687837C-10FB-8B49-B94A-1FB49E54F028}" dt="2020-11-14T13:59:13.872" v="0"/>
          <ac:picMkLst>
            <pc:docMk/>
            <pc:sldMk cId="615436757" sldId="260"/>
            <ac:picMk id="6" creationId="{A81D3F5F-85F9-4953-92C5-3CAE39524716}"/>
          </ac:picMkLst>
        </pc:picChg>
      </pc:sldChg>
      <pc:sldChg chg="modSp mod modNotes">
        <pc:chgData name="Joel fuller vaughan " userId="5eba3d79-182a-4959-8141-6952f726d7b9" providerId="ADAL" clId="{5687837C-10FB-8B49-B94A-1FB49E54F028}" dt="2020-11-14T14:01:22.277" v="8" actId="15"/>
        <pc:sldMkLst>
          <pc:docMk/>
          <pc:sldMk cId="0" sldId="263"/>
        </pc:sldMkLst>
        <pc:spChg chg="mod">
          <ac:chgData name="Joel fuller vaughan " userId="5eba3d79-182a-4959-8141-6952f726d7b9" providerId="ADAL" clId="{5687837C-10FB-8B49-B94A-1FB49E54F028}" dt="2020-11-14T14:01:16.138" v="5" actId="15"/>
          <ac:spMkLst>
            <pc:docMk/>
            <pc:sldMk cId="0" sldId="263"/>
            <ac:spMk id="5" creationId="{4826269B-8604-364D-A144-76F7DF6C8122}"/>
          </ac:spMkLst>
        </pc:spChg>
        <pc:spChg chg="mod">
          <ac:chgData name="Joel fuller vaughan " userId="5eba3d79-182a-4959-8141-6952f726d7b9" providerId="ADAL" clId="{5687837C-10FB-8B49-B94A-1FB49E54F028}" dt="2020-11-14T14:01:22.277" v="8" actId="15"/>
          <ac:spMkLst>
            <pc:docMk/>
            <pc:sldMk cId="0" sldId="263"/>
            <ac:spMk id="7" creationId="{F078D1AB-6DCC-CC43-8915-206DB9A95665}"/>
          </ac:spMkLst>
        </pc:spChg>
      </pc:sldChg>
      <pc:sldChg chg="modSp modNotes">
        <pc:chgData name="Joel fuller vaughan " userId="5eba3d79-182a-4959-8141-6952f726d7b9" providerId="ADAL" clId="{5687837C-10FB-8B49-B94A-1FB49E54F028}" dt="2020-11-14T13:59:13.872" v="0"/>
        <pc:sldMkLst>
          <pc:docMk/>
          <pc:sldMk cId="1155851626" sldId="309"/>
        </pc:sldMkLst>
        <pc:spChg chg="mod">
          <ac:chgData name="Joel fuller vaughan " userId="5eba3d79-182a-4959-8141-6952f726d7b9" providerId="ADAL" clId="{5687837C-10FB-8B49-B94A-1FB49E54F028}" dt="2020-11-14T13:59:13.872" v="0"/>
          <ac:spMkLst>
            <pc:docMk/>
            <pc:sldMk cId="1155851626" sldId="309"/>
            <ac:spMk id="2" creationId="{00000000-0000-0000-0000-000000000000}"/>
          </ac:spMkLst>
        </pc:spChg>
        <pc:spChg chg="mod">
          <ac:chgData name="Joel fuller vaughan " userId="5eba3d79-182a-4959-8141-6952f726d7b9" providerId="ADAL" clId="{5687837C-10FB-8B49-B94A-1FB49E54F028}" dt="2020-11-14T13:59:13.872" v="0"/>
          <ac:spMkLst>
            <pc:docMk/>
            <pc:sldMk cId="1155851626" sldId="309"/>
            <ac:spMk id="5" creationId="{00000000-0000-0000-0000-000000000000}"/>
          </ac:spMkLst>
        </pc:spChg>
        <pc:picChg chg="mod">
          <ac:chgData name="Joel fuller vaughan " userId="5eba3d79-182a-4959-8141-6952f726d7b9" providerId="ADAL" clId="{5687837C-10FB-8B49-B94A-1FB49E54F028}" dt="2020-11-14T13:59:13.872" v="0"/>
          <ac:picMkLst>
            <pc:docMk/>
            <pc:sldMk cId="1155851626" sldId="309"/>
            <ac:picMk id="4" creationId="{00000000-0000-0000-0000-000000000000}"/>
          </ac:picMkLst>
        </pc:picChg>
        <pc:picChg chg="mod">
          <ac:chgData name="Joel fuller vaughan " userId="5eba3d79-182a-4959-8141-6952f726d7b9" providerId="ADAL" clId="{5687837C-10FB-8B49-B94A-1FB49E54F028}" dt="2020-11-14T13:59:13.872" v="0"/>
          <ac:picMkLst>
            <pc:docMk/>
            <pc:sldMk cId="1155851626" sldId="309"/>
            <ac:picMk id="7" creationId="{5A21F044-DC56-7B48-BD39-8C040EB4C79A}"/>
          </ac:picMkLst>
        </pc:picChg>
        <pc:picChg chg="mod">
          <ac:chgData name="Joel fuller vaughan " userId="5eba3d79-182a-4959-8141-6952f726d7b9" providerId="ADAL" clId="{5687837C-10FB-8B49-B94A-1FB49E54F028}" dt="2020-11-14T13:59:13.872" v="0"/>
          <ac:picMkLst>
            <pc:docMk/>
            <pc:sldMk cId="1155851626" sldId="309"/>
            <ac:picMk id="8" creationId="{5A21F044-DC56-7B48-BD39-8C040EB4C79A}"/>
          </ac:picMkLst>
        </pc:picChg>
        <pc:picChg chg="mod">
          <ac:chgData name="Joel fuller vaughan " userId="5eba3d79-182a-4959-8141-6952f726d7b9" providerId="ADAL" clId="{5687837C-10FB-8B49-B94A-1FB49E54F028}" dt="2020-11-14T13:59:13.872" v="0"/>
          <ac:picMkLst>
            <pc:docMk/>
            <pc:sldMk cId="1155851626" sldId="309"/>
            <ac:picMk id="1025" creationId="{00000000-0000-0000-0000-000000000000}"/>
          </ac:picMkLst>
        </pc:picChg>
      </pc:sldChg>
      <pc:sldChg chg="addSp modSp mod setBg setClrOvrMap modNotes">
        <pc:chgData name="Joel fuller vaughan " userId="5eba3d79-182a-4959-8141-6952f726d7b9" providerId="ADAL" clId="{5687837C-10FB-8B49-B94A-1FB49E54F028}" dt="2020-11-14T13:59:44.634" v="1" actId="26606"/>
        <pc:sldMkLst>
          <pc:docMk/>
          <pc:sldMk cId="143771521" sldId="310"/>
        </pc:sldMkLst>
        <pc:spChg chg="mod">
          <ac:chgData name="Joel fuller vaughan " userId="5eba3d79-182a-4959-8141-6952f726d7b9" providerId="ADAL" clId="{5687837C-10FB-8B49-B94A-1FB49E54F028}" dt="2020-11-14T13:59:44.634" v="1" actId="26606"/>
          <ac:spMkLst>
            <pc:docMk/>
            <pc:sldMk cId="143771521" sldId="310"/>
            <ac:spMk id="2" creationId="{00000000-0000-0000-0000-000000000000}"/>
          </ac:spMkLst>
        </pc:spChg>
        <pc:spChg chg="mod">
          <ac:chgData name="Joel fuller vaughan " userId="5eba3d79-182a-4959-8141-6952f726d7b9" providerId="ADAL" clId="{5687837C-10FB-8B49-B94A-1FB49E54F028}" dt="2020-11-14T13:59:44.634" v="1" actId="26606"/>
          <ac:spMkLst>
            <pc:docMk/>
            <pc:sldMk cId="143771521" sldId="310"/>
            <ac:spMk id="5" creationId="{B80A641B-108C-F74C-BD0D-7DFBA57C339F}"/>
          </ac:spMkLst>
        </pc:spChg>
        <pc:spChg chg="add">
          <ac:chgData name="Joel fuller vaughan " userId="5eba3d79-182a-4959-8141-6952f726d7b9" providerId="ADAL" clId="{5687837C-10FB-8B49-B94A-1FB49E54F028}" dt="2020-11-14T13:59:44.634" v="1" actId="26606"/>
          <ac:spMkLst>
            <pc:docMk/>
            <pc:sldMk cId="143771521" sldId="310"/>
            <ac:spMk id="18" creationId="{E5A92FE9-DB05-4D0D-AF5A-BE8664B9FFB4}"/>
          </ac:spMkLst>
        </pc:spChg>
        <pc:grpChg chg="add">
          <ac:chgData name="Joel fuller vaughan " userId="5eba3d79-182a-4959-8141-6952f726d7b9" providerId="ADAL" clId="{5687837C-10FB-8B49-B94A-1FB49E54F028}" dt="2020-11-14T13:59:44.634" v="1" actId="26606"/>
          <ac:grpSpMkLst>
            <pc:docMk/>
            <pc:sldMk cId="143771521" sldId="310"/>
            <ac:grpSpMk id="10" creationId="{E9D059B6-ADD8-488A-B346-63289E90D13F}"/>
          </ac:grpSpMkLst>
        </pc:grpChg>
        <pc:grpChg chg="add">
          <ac:chgData name="Joel fuller vaughan " userId="5eba3d79-182a-4959-8141-6952f726d7b9" providerId="ADAL" clId="{5687837C-10FB-8B49-B94A-1FB49E54F028}" dt="2020-11-14T13:59:44.634" v="1" actId="26606"/>
          <ac:grpSpMkLst>
            <pc:docMk/>
            <pc:sldMk cId="143771521" sldId="310"/>
            <ac:grpSpMk id="20" creationId="{53D9B26A-5143-49A7-BA98-D871D5BD719A}"/>
          </ac:grpSpMkLst>
        </pc:grpChg>
      </pc:sldChg>
      <pc:sldChg chg="modSp modNotes">
        <pc:chgData name="Joel fuller vaughan " userId="5eba3d79-182a-4959-8141-6952f726d7b9" providerId="ADAL" clId="{5687837C-10FB-8B49-B94A-1FB49E54F028}" dt="2020-11-14T13:59:13.872" v="0"/>
        <pc:sldMkLst>
          <pc:docMk/>
          <pc:sldMk cId="1257348007" sldId="311"/>
        </pc:sldMkLst>
        <pc:picChg chg="mod">
          <ac:chgData name="Joel fuller vaughan " userId="5eba3d79-182a-4959-8141-6952f726d7b9" providerId="ADAL" clId="{5687837C-10FB-8B49-B94A-1FB49E54F028}" dt="2020-11-14T13:59:13.872" v="0"/>
          <ac:picMkLst>
            <pc:docMk/>
            <pc:sldMk cId="1257348007" sldId="311"/>
            <ac:picMk id="8" creationId="{AF384A35-E003-DD47-8A14-BB2FC06B0E24}"/>
          </ac:picMkLst>
        </pc:picChg>
      </pc:sldChg>
      <pc:sldChg chg="modSp modNotes">
        <pc:chgData name="Joel fuller vaughan " userId="5eba3d79-182a-4959-8141-6952f726d7b9" providerId="ADAL" clId="{5687837C-10FB-8B49-B94A-1FB49E54F028}" dt="2020-11-14T13:59:13.872" v="0"/>
        <pc:sldMkLst>
          <pc:docMk/>
          <pc:sldMk cId="563613512" sldId="312"/>
        </pc:sldMkLst>
        <pc:picChg chg="mod">
          <ac:chgData name="Joel fuller vaughan " userId="5eba3d79-182a-4959-8141-6952f726d7b9" providerId="ADAL" clId="{5687837C-10FB-8B49-B94A-1FB49E54F028}" dt="2020-11-14T13:59:13.872" v="0"/>
          <ac:picMkLst>
            <pc:docMk/>
            <pc:sldMk cId="563613512" sldId="312"/>
            <ac:picMk id="6" creationId="{E53AD898-1C52-E943-A2B4-B84744FAD305}"/>
          </ac:picMkLst>
        </pc:picChg>
      </pc:sldChg>
      <pc:sldChg chg="modSp">
        <pc:chgData name="Joel fuller vaughan " userId="5eba3d79-182a-4959-8141-6952f726d7b9" providerId="ADAL" clId="{5687837C-10FB-8B49-B94A-1FB49E54F028}" dt="2020-11-14T13:59:13.872" v="0"/>
        <pc:sldMkLst>
          <pc:docMk/>
          <pc:sldMk cId="831339065" sldId="313"/>
        </pc:sldMkLst>
        <pc:spChg chg="mod">
          <ac:chgData name="Joel fuller vaughan " userId="5eba3d79-182a-4959-8141-6952f726d7b9" providerId="ADAL" clId="{5687837C-10FB-8B49-B94A-1FB49E54F028}" dt="2020-11-14T13:59:13.872" v="0"/>
          <ac:spMkLst>
            <pc:docMk/>
            <pc:sldMk cId="831339065" sldId="313"/>
            <ac:spMk id="5" creationId="{00000000-0000-0000-0000-000000000000}"/>
          </ac:spMkLst>
        </pc:spChg>
        <pc:picChg chg="mod">
          <ac:chgData name="Joel fuller vaughan " userId="5eba3d79-182a-4959-8141-6952f726d7b9" providerId="ADAL" clId="{5687837C-10FB-8B49-B94A-1FB49E54F028}" dt="2020-11-14T13:59:13.872" v="0"/>
          <ac:picMkLst>
            <pc:docMk/>
            <pc:sldMk cId="831339065" sldId="313"/>
            <ac:picMk id="4" creationId="{00000000-0000-0000-0000-000000000000}"/>
          </ac:picMkLst>
        </pc:picChg>
        <pc:picChg chg="mod">
          <ac:chgData name="Joel fuller vaughan " userId="5eba3d79-182a-4959-8141-6952f726d7b9" providerId="ADAL" clId="{5687837C-10FB-8B49-B94A-1FB49E54F028}" dt="2020-11-14T13:59:13.872" v="0"/>
          <ac:picMkLst>
            <pc:docMk/>
            <pc:sldMk cId="831339065" sldId="313"/>
            <ac:picMk id="6" creationId="{5A21F044-DC56-7B48-BD39-8C040EB4C79A}"/>
          </ac:picMkLst>
        </pc:picChg>
        <pc:picChg chg="mod">
          <ac:chgData name="Joel fuller vaughan " userId="5eba3d79-182a-4959-8141-6952f726d7b9" providerId="ADAL" clId="{5687837C-10FB-8B49-B94A-1FB49E54F028}" dt="2020-11-14T13:59:13.872" v="0"/>
          <ac:picMkLst>
            <pc:docMk/>
            <pc:sldMk cId="831339065" sldId="313"/>
            <ac:picMk id="1025" creationId="{00000000-0000-0000-0000-000000000000}"/>
          </ac:picMkLst>
        </pc:picChg>
      </pc:sldChg>
      <pc:sldChg chg="addSp modSp mod setBg setClrOvrMap modNotes">
        <pc:chgData name="Joel fuller vaughan " userId="5eba3d79-182a-4959-8141-6952f726d7b9" providerId="ADAL" clId="{5687837C-10FB-8B49-B94A-1FB49E54F028}" dt="2020-11-14T14:00:52.857" v="3" actId="26606"/>
        <pc:sldMkLst>
          <pc:docMk/>
          <pc:sldMk cId="2600713234" sldId="324"/>
        </pc:sldMkLst>
        <pc:spChg chg="mod">
          <ac:chgData name="Joel fuller vaughan " userId="5eba3d79-182a-4959-8141-6952f726d7b9" providerId="ADAL" clId="{5687837C-10FB-8B49-B94A-1FB49E54F028}" dt="2020-11-14T14:00:52.857" v="3" actId="26606"/>
          <ac:spMkLst>
            <pc:docMk/>
            <pc:sldMk cId="2600713234" sldId="324"/>
            <ac:spMk id="2" creationId="{00000000-0000-0000-0000-000000000000}"/>
          </ac:spMkLst>
        </pc:spChg>
        <pc:spChg chg="mod">
          <ac:chgData name="Joel fuller vaughan " userId="5eba3d79-182a-4959-8141-6952f726d7b9" providerId="ADAL" clId="{5687837C-10FB-8B49-B94A-1FB49E54F028}" dt="2020-11-14T14:00:52.857" v="3" actId="26606"/>
          <ac:spMkLst>
            <pc:docMk/>
            <pc:sldMk cId="2600713234" sldId="324"/>
            <ac:spMk id="7" creationId="{F63B7354-D113-AD4D-9481-366A465ADDF9}"/>
          </ac:spMkLst>
        </pc:spChg>
        <pc:spChg chg="add">
          <ac:chgData name="Joel fuller vaughan " userId="5eba3d79-182a-4959-8141-6952f726d7b9" providerId="ADAL" clId="{5687837C-10FB-8B49-B94A-1FB49E54F028}" dt="2020-11-14T14:00:52.857" v="3" actId="26606"/>
          <ac:spMkLst>
            <pc:docMk/>
            <pc:sldMk cId="2600713234" sldId="324"/>
            <ac:spMk id="20" creationId="{E5A92FE9-DB05-4D0D-AF5A-BE8664B9FFB4}"/>
          </ac:spMkLst>
        </pc:spChg>
        <pc:grpChg chg="add">
          <ac:chgData name="Joel fuller vaughan " userId="5eba3d79-182a-4959-8141-6952f726d7b9" providerId="ADAL" clId="{5687837C-10FB-8B49-B94A-1FB49E54F028}" dt="2020-11-14T14:00:52.857" v="3" actId="26606"/>
          <ac:grpSpMkLst>
            <pc:docMk/>
            <pc:sldMk cId="2600713234" sldId="324"/>
            <ac:grpSpMk id="12" creationId="{E9D059B6-ADD8-488A-B346-63289E90D13F}"/>
          </ac:grpSpMkLst>
        </pc:grpChg>
        <pc:grpChg chg="add">
          <ac:chgData name="Joel fuller vaughan " userId="5eba3d79-182a-4959-8141-6952f726d7b9" providerId="ADAL" clId="{5687837C-10FB-8B49-B94A-1FB49E54F028}" dt="2020-11-14T14:00:52.857" v="3" actId="26606"/>
          <ac:grpSpMkLst>
            <pc:docMk/>
            <pc:sldMk cId="2600713234" sldId="324"/>
            <ac:grpSpMk id="22" creationId="{53D9B26A-5143-49A7-BA98-D871D5BD719A}"/>
          </ac:grpSpMkLst>
        </pc:grpChg>
      </pc:sldChg>
      <pc:sldChg chg="modSp">
        <pc:chgData name="Joel fuller vaughan " userId="5eba3d79-182a-4959-8141-6952f726d7b9" providerId="ADAL" clId="{5687837C-10FB-8B49-B94A-1FB49E54F028}" dt="2020-11-14T13:59:13.872" v="0"/>
        <pc:sldMkLst>
          <pc:docMk/>
          <pc:sldMk cId="2153469619" sldId="325"/>
        </pc:sldMkLst>
        <pc:picChg chg="mod">
          <ac:chgData name="Joel fuller vaughan " userId="5eba3d79-182a-4959-8141-6952f726d7b9" providerId="ADAL" clId="{5687837C-10FB-8B49-B94A-1FB49E54F028}" dt="2020-11-14T13:59:13.872" v="0"/>
          <ac:picMkLst>
            <pc:docMk/>
            <pc:sldMk cId="2153469619" sldId="325"/>
            <ac:picMk id="4" creationId="{42BE3988-ACEC-BA46-879C-A6D8D0E7DD33}"/>
          </ac:picMkLst>
        </pc:picChg>
      </pc:sldChg>
      <pc:sldChg chg="addSp modSp mod setBg setClrOvrMap">
        <pc:chgData name="Joel fuller vaughan " userId="5eba3d79-182a-4959-8141-6952f726d7b9" providerId="ADAL" clId="{5687837C-10FB-8B49-B94A-1FB49E54F028}" dt="2020-11-14T14:00:22.392" v="2" actId="26606"/>
        <pc:sldMkLst>
          <pc:docMk/>
          <pc:sldMk cId="3539839453" sldId="326"/>
        </pc:sldMkLst>
        <pc:spChg chg="mod">
          <ac:chgData name="Joel fuller vaughan " userId="5eba3d79-182a-4959-8141-6952f726d7b9" providerId="ADAL" clId="{5687837C-10FB-8B49-B94A-1FB49E54F028}" dt="2020-11-14T14:00:22.392" v="2" actId="26606"/>
          <ac:spMkLst>
            <pc:docMk/>
            <pc:sldMk cId="3539839453" sldId="326"/>
            <ac:spMk id="5" creationId="{CC8AE4B7-3124-8046-B08F-908ABCB88298}"/>
          </ac:spMkLst>
        </pc:spChg>
        <pc:spChg chg="mod">
          <ac:chgData name="Joel fuller vaughan " userId="5eba3d79-182a-4959-8141-6952f726d7b9" providerId="ADAL" clId="{5687837C-10FB-8B49-B94A-1FB49E54F028}" dt="2020-11-14T14:00:22.392" v="2" actId="26606"/>
          <ac:spMkLst>
            <pc:docMk/>
            <pc:sldMk cId="3539839453" sldId="326"/>
            <ac:spMk id="7" creationId="{8EA18A4D-D81E-8546-B741-EED88563C26F}"/>
          </ac:spMkLst>
        </pc:spChg>
        <pc:spChg chg="add">
          <ac:chgData name="Joel fuller vaughan " userId="5eba3d79-182a-4959-8141-6952f726d7b9" providerId="ADAL" clId="{5687837C-10FB-8B49-B94A-1FB49E54F028}" dt="2020-11-14T14:00:22.392" v="2" actId="26606"/>
          <ac:spMkLst>
            <pc:docMk/>
            <pc:sldMk cId="3539839453" sldId="326"/>
            <ac:spMk id="20" creationId="{E5A92FE9-DB05-4D0D-AF5A-BE8664B9FFB4}"/>
          </ac:spMkLst>
        </pc:spChg>
        <pc:grpChg chg="add">
          <ac:chgData name="Joel fuller vaughan " userId="5eba3d79-182a-4959-8141-6952f726d7b9" providerId="ADAL" clId="{5687837C-10FB-8B49-B94A-1FB49E54F028}" dt="2020-11-14T14:00:22.392" v="2" actId="26606"/>
          <ac:grpSpMkLst>
            <pc:docMk/>
            <pc:sldMk cId="3539839453" sldId="326"/>
            <ac:grpSpMk id="12" creationId="{E9D059B6-ADD8-488A-B346-63289E90D13F}"/>
          </ac:grpSpMkLst>
        </pc:grpChg>
        <pc:grpChg chg="add">
          <ac:chgData name="Joel fuller vaughan " userId="5eba3d79-182a-4959-8141-6952f726d7b9" providerId="ADAL" clId="{5687837C-10FB-8B49-B94A-1FB49E54F028}" dt="2020-11-14T14:00:22.392" v="2" actId="26606"/>
          <ac:grpSpMkLst>
            <pc:docMk/>
            <pc:sldMk cId="3539839453" sldId="326"/>
            <ac:grpSpMk id="22" creationId="{53D9B26A-5143-49A7-BA98-D871D5BD719A}"/>
          </ac:grpSpMkLst>
        </pc:grpChg>
      </pc:sldChg>
      <pc:sldChg chg="modSp">
        <pc:chgData name="Joel fuller vaughan " userId="5eba3d79-182a-4959-8141-6952f726d7b9" providerId="ADAL" clId="{5687837C-10FB-8B49-B94A-1FB49E54F028}" dt="2020-11-14T13:59:13.872" v="0"/>
        <pc:sldMkLst>
          <pc:docMk/>
          <pc:sldMk cId="3841415590" sldId="327"/>
        </pc:sldMkLst>
        <pc:spChg chg="mod">
          <ac:chgData name="Joel fuller vaughan " userId="5eba3d79-182a-4959-8141-6952f726d7b9" providerId="ADAL" clId="{5687837C-10FB-8B49-B94A-1FB49E54F028}" dt="2020-11-14T13:59:13.872" v="0"/>
          <ac:spMkLst>
            <pc:docMk/>
            <pc:sldMk cId="3841415590" sldId="327"/>
            <ac:spMk id="5" creationId="{3CA033BD-F701-704B-B964-84DFFEBBA421}"/>
          </ac:spMkLst>
        </pc:spChg>
      </pc:sldChg>
      <pc:sldChg chg="addSp modSp mod setBg setClrOvrMap">
        <pc:chgData name="Joel fuller vaughan " userId="5eba3d79-182a-4959-8141-6952f726d7b9" providerId="ADAL" clId="{5687837C-10FB-8B49-B94A-1FB49E54F028}" dt="2020-11-14T14:04:12.595" v="9" actId="26606"/>
        <pc:sldMkLst>
          <pc:docMk/>
          <pc:sldMk cId="1130507148" sldId="328"/>
        </pc:sldMkLst>
        <pc:spChg chg="mod">
          <ac:chgData name="Joel fuller vaughan " userId="5eba3d79-182a-4959-8141-6952f726d7b9" providerId="ADAL" clId="{5687837C-10FB-8B49-B94A-1FB49E54F028}" dt="2020-11-14T14:04:12.595" v="9" actId="26606"/>
          <ac:spMkLst>
            <pc:docMk/>
            <pc:sldMk cId="1130507148" sldId="328"/>
            <ac:spMk id="2" creationId="{1E8952E1-DD73-7A40-A85E-6E87302F6F43}"/>
          </ac:spMkLst>
        </pc:spChg>
        <pc:spChg chg="mod">
          <ac:chgData name="Joel fuller vaughan " userId="5eba3d79-182a-4959-8141-6952f726d7b9" providerId="ADAL" clId="{5687837C-10FB-8B49-B94A-1FB49E54F028}" dt="2020-11-14T14:04:12.595" v="9" actId="26606"/>
          <ac:spMkLst>
            <pc:docMk/>
            <pc:sldMk cId="1130507148" sldId="328"/>
            <ac:spMk id="3" creationId="{8DF18A45-AEEC-AD45-804B-2B7AA8049BC5}"/>
          </ac:spMkLst>
        </pc:spChg>
        <pc:spChg chg="add">
          <ac:chgData name="Joel fuller vaughan " userId="5eba3d79-182a-4959-8141-6952f726d7b9" providerId="ADAL" clId="{5687837C-10FB-8B49-B94A-1FB49E54F028}" dt="2020-11-14T14:04:12.595" v="9" actId="26606"/>
          <ac:spMkLst>
            <pc:docMk/>
            <pc:sldMk cId="1130507148" sldId="328"/>
            <ac:spMk id="16" creationId="{E5A92FE9-DB05-4D0D-AF5A-BE8664B9FFB4}"/>
          </ac:spMkLst>
        </pc:spChg>
        <pc:grpChg chg="add">
          <ac:chgData name="Joel fuller vaughan " userId="5eba3d79-182a-4959-8141-6952f726d7b9" providerId="ADAL" clId="{5687837C-10FB-8B49-B94A-1FB49E54F028}" dt="2020-11-14T14:04:12.595" v="9" actId="26606"/>
          <ac:grpSpMkLst>
            <pc:docMk/>
            <pc:sldMk cId="1130507148" sldId="328"/>
            <ac:grpSpMk id="8" creationId="{E9D059B6-ADD8-488A-B346-63289E90D13F}"/>
          </ac:grpSpMkLst>
        </pc:grpChg>
        <pc:grpChg chg="add">
          <ac:chgData name="Joel fuller vaughan " userId="5eba3d79-182a-4959-8141-6952f726d7b9" providerId="ADAL" clId="{5687837C-10FB-8B49-B94A-1FB49E54F028}" dt="2020-11-14T14:04:12.595" v="9" actId="26606"/>
          <ac:grpSpMkLst>
            <pc:docMk/>
            <pc:sldMk cId="1130507148" sldId="328"/>
            <ac:grpSpMk id="18" creationId="{53D9B26A-5143-49A7-BA98-D871D5BD719A}"/>
          </ac:grpSpMkLst>
        </pc:grpChg>
      </pc:sldChg>
      <pc:sldChg chg="modSp">
        <pc:chgData name="Joel fuller vaughan " userId="5eba3d79-182a-4959-8141-6952f726d7b9" providerId="ADAL" clId="{5687837C-10FB-8B49-B94A-1FB49E54F028}" dt="2020-11-14T13:59:13.872" v="0"/>
        <pc:sldMkLst>
          <pc:docMk/>
          <pc:sldMk cId="4230546420" sldId="329"/>
        </pc:sldMkLst>
        <pc:picChg chg="mod">
          <ac:chgData name="Joel fuller vaughan " userId="5eba3d79-182a-4959-8141-6952f726d7b9" providerId="ADAL" clId="{5687837C-10FB-8B49-B94A-1FB49E54F028}" dt="2020-11-14T13:59:13.872" v="0"/>
          <ac:picMkLst>
            <pc:docMk/>
            <pc:sldMk cId="4230546420" sldId="329"/>
            <ac:picMk id="10" creationId="{5388429A-CF25-DB45-9AE2-4500E5F8C8DB}"/>
          </ac:picMkLst>
        </pc:picChg>
        <pc:picChg chg="mod">
          <ac:chgData name="Joel fuller vaughan " userId="5eba3d79-182a-4959-8141-6952f726d7b9" providerId="ADAL" clId="{5687837C-10FB-8B49-B94A-1FB49E54F028}" dt="2020-11-14T13:59:13.872" v="0"/>
          <ac:picMkLst>
            <pc:docMk/>
            <pc:sldMk cId="4230546420" sldId="329"/>
            <ac:picMk id="12" creationId="{9C4695A5-E341-A54C-ABFC-CF872BC647D1}"/>
          </ac:picMkLst>
        </pc:picChg>
      </pc:sldChg>
      <pc:sldChg chg="modSp">
        <pc:chgData name="Joel fuller vaughan " userId="5eba3d79-182a-4959-8141-6952f726d7b9" providerId="ADAL" clId="{5687837C-10FB-8B49-B94A-1FB49E54F028}" dt="2020-11-14T13:59:13.872" v="0"/>
        <pc:sldMkLst>
          <pc:docMk/>
          <pc:sldMk cId="3370680914" sldId="330"/>
        </pc:sldMkLst>
        <pc:picChg chg="mod">
          <ac:chgData name="Joel fuller vaughan " userId="5eba3d79-182a-4959-8141-6952f726d7b9" providerId="ADAL" clId="{5687837C-10FB-8B49-B94A-1FB49E54F028}" dt="2020-11-14T13:59:13.872" v="0"/>
          <ac:picMkLst>
            <pc:docMk/>
            <pc:sldMk cId="3370680914" sldId="330"/>
            <ac:picMk id="11" creationId="{F01413C8-B5CA-BD46-8B20-D5E144AFE068}"/>
          </ac:picMkLst>
        </pc:picChg>
        <pc:picChg chg="mod">
          <ac:chgData name="Joel fuller vaughan " userId="5eba3d79-182a-4959-8141-6952f726d7b9" providerId="ADAL" clId="{5687837C-10FB-8B49-B94A-1FB49E54F028}" dt="2020-11-14T13:59:13.872" v="0"/>
          <ac:picMkLst>
            <pc:docMk/>
            <pc:sldMk cId="3370680914" sldId="330"/>
            <ac:picMk id="13" creationId="{70BD054D-C4D8-8745-B026-F0C231B50B14}"/>
          </ac:picMkLst>
        </pc:picChg>
      </pc:sldChg>
      <pc:sldChg chg="addSp modSp mod setBg">
        <pc:chgData name="Joel fuller vaughan " userId="5eba3d79-182a-4959-8141-6952f726d7b9" providerId="ADAL" clId="{5687837C-10FB-8B49-B94A-1FB49E54F028}" dt="2020-11-14T14:05:41.382" v="10" actId="26606"/>
        <pc:sldMkLst>
          <pc:docMk/>
          <pc:sldMk cId="818133806" sldId="334"/>
        </pc:sldMkLst>
        <pc:spChg chg="mod">
          <ac:chgData name="Joel fuller vaughan " userId="5eba3d79-182a-4959-8141-6952f726d7b9" providerId="ADAL" clId="{5687837C-10FB-8B49-B94A-1FB49E54F028}" dt="2020-11-14T14:05:41.382" v="10" actId="26606"/>
          <ac:spMkLst>
            <pc:docMk/>
            <pc:sldMk cId="818133806" sldId="334"/>
            <ac:spMk id="6" creationId="{A3359B90-221A-1541-BECA-95D0A432FA92}"/>
          </ac:spMkLst>
        </pc:spChg>
        <pc:spChg chg="add">
          <ac:chgData name="Joel fuller vaughan " userId="5eba3d79-182a-4959-8141-6952f726d7b9" providerId="ADAL" clId="{5687837C-10FB-8B49-B94A-1FB49E54F028}" dt="2020-11-14T14:05:41.382" v="10" actId="26606"/>
          <ac:spMkLst>
            <pc:docMk/>
            <pc:sldMk cId="818133806" sldId="334"/>
            <ac:spMk id="23" creationId="{0DF3F811-7293-4792-B4BE-C473322AACC5}"/>
          </ac:spMkLst>
        </pc:spChg>
        <pc:grpChg chg="add">
          <ac:chgData name="Joel fuller vaughan " userId="5eba3d79-182a-4959-8141-6952f726d7b9" providerId="ADAL" clId="{5687837C-10FB-8B49-B94A-1FB49E54F028}" dt="2020-11-14T14:05:41.382" v="10" actId="26606"/>
          <ac:grpSpMkLst>
            <pc:docMk/>
            <pc:sldMk cId="818133806" sldId="334"/>
            <ac:grpSpMk id="15" creationId="{729D1C44-1DC2-46A3-AF4D-6CF3F03E7AEF}"/>
          </ac:grpSpMkLst>
        </pc:grpChg>
        <pc:picChg chg="mod">
          <ac:chgData name="Joel fuller vaughan " userId="5eba3d79-182a-4959-8141-6952f726d7b9" providerId="ADAL" clId="{5687837C-10FB-8B49-B94A-1FB49E54F028}" dt="2020-11-14T14:05:41.382" v="10" actId="26606"/>
          <ac:picMkLst>
            <pc:docMk/>
            <pc:sldMk cId="818133806" sldId="334"/>
            <ac:picMk id="10" creationId="{A5FA1908-029E-FA4B-8995-AA7048E43CC3}"/>
          </ac:picMkLst>
        </pc:picChg>
      </pc:sldChg>
      <pc:sldChg chg="addSp modSp mod setBg setClrOvrMap">
        <pc:chgData name="Joel fuller vaughan " userId="5eba3d79-182a-4959-8141-6952f726d7b9" providerId="ADAL" clId="{5687837C-10FB-8B49-B94A-1FB49E54F028}" dt="2020-11-14T14:05:48.851" v="11" actId="26606"/>
        <pc:sldMkLst>
          <pc:docMk/>
          <pc:sldMk cId="1979883163" sldId="335"/>
        </pc:sldMkLst>
        <pc:spChg chg="mod">
          <ac:chgData name="Joel fuller vaughan " userId="5eba3d79-182a-4959-8141-6952f726d7b9" providerId="ADAL" clId="{5687837C-10FB-8B49-B94A-1FB49E54F028}" dt="2020-11-14T14:05:48.851" v="11" actId="26606"/>
          <ac:spMkLst>
            <pc:docMk/>
            <pc:sldMk cId="1979883163" sldId="335"/>
            <ac:spMk id="5" creationId="{5E119285-74DC-3848-8807-9A1661A72ADA}"/>
          </ac:spMkLst>
        </pc:spChg>
        <pc:spChg chg="mod">
          <ac:chgData name="Joel fuller vaughan " userId="5eba3d79-182a-4959-8141-6952f726d7b9" providerId="ADAL" clId="{5687837C-10FB-8B49-B94A-1FB49E54F028}" dt="2020-11-14T14:05:48.851" v="11" actId="26606"/>
          <ac:spMkLst>
            <pc:docMk/>
            <pc:sldMk cId="1979883163" sldId="335"/>
            <ac:spMk id="9" creationId="{969F6EE3-226F-2D46-BB05-82DE7E20A7CB}"/>
          </ac:spMkLst>
        </pc:spChg>
        <pc:spChg chg="add">
          <ac:chgData name="Joel fuller vaughan " userId="5eba3d79-182a-4959-8141-6952f726d7b9" providerId="ADAL" clId="{5687837C-10FB-8B49-B94A-1FB49E54F028}" dt="2020-11-14T14:05:48.851" v="11" actId="26606"/>
          <ac:spMkLst>
            <pc:docMk/>
            <pc:sldMk cId="1979883163" sldId="335"/>
            <ac:spMk id="22" creationId="{E5A92FE9-DB05-4D0D-AF5A-BE8664B9FFB4}"/>
          </ac:spMkLst>
        </pc:spChg>
        <pc:grpChg chg="add">
          <ac:chgData name="Joel fuller vaughan " userId="5eba3d79-182a-4959-8141-6952f726d7b9" providerId="ADAL" clId="{5687837C-10FB-8B49-B94A-1FB49E54F028}" dt="2020-11-14T14:05:48.851" v="11" actId="26606"/>
          <ac:grpSpMkLst>
            <pc:docMk/>
            <pc:sldMk cId="1979883163" sldId="335"/>
            <ac:grpSpMk id="14" creationId="{E9D059B6-ADD8-488A-B346-63289E90D13F}"/>
          </ac:grpSpMkLst>
        </pc:grpChg>
        <pc:grpChg chg="add">
          <ac:chgData name="Joel fuller vaughan " userId="5eba3d79-182a-4959-8141-6952f726d7b9" providerId="ADAL" clId="{5687837C-10FB-8B49-B94A-1FB49E54F028}" dt="2020-11-14T14:05:48.851" v="11" actId="26606"/>
          <ac:grpSpMkLst>
            <pc:docMk/>
            <pc:sldMk cId="1979883163" sldId="335"/>
            <ac:grpSpMk id="24" creationId="{53D9B26A-5143-49A7-BA98-D871D5BD719A}"/>
          </ac:grpSpMkLst>
        </pc:grpChg>
      </pc:sldChg>
      <pc:sldChg chg="modSp">
        <pc:chgData name="Joel fuller vaughan " userId="5eba3d79-182a-4959-8141-6952f726d7b9" providerId="ADAL" clId="{5687837C-10FB-8B49-B94A-1FB49E54F028}" dt="2020-11-14T13:59:13.872" v="0"/>
        <pc:sldMkLst>
          <pc:docMk/>
          <pc:sldMk cId="148339675" sldId="336"/>
        </pc:sldMkLst>
        <pc:picChg chg="mod">
          <ac:chgData name="Joel fuller vaughan " userId="5eba3d79-182a-4959-8141-6952f726d7b9" providerId="ADAL" clId="{5687837C-10FB-8B49-B94A-1FB49E54F028}" dt="2020-11-14T13:59:13.872" v="0"/>
          <ac:picMkLst>
            <pc:docMk/>
            <pc:sldMk cId="148339675" sldId="336"/>
            <ac:picMk id="16" creationId="{F4448EF1-074D-594A-B7A2-D573E668FB56}"/>
          </ac:picMkLst>
        </pc:picChg>
        <pc:picChg chg="mod">
          <ac:chgData name="Joel fuller vaughan " userId="5eba3d79-182a-4959-8141-6952f726d7b9" providerId="ADAL" clId="{5687837C-10FB-8B49-B94A-1FB49E54F028}" dt="2020-11-14T13:59:13.872" v="0"/>
          <ac:picMkLst>
            <pc:docMk/>
            <pc:sldMk cId="148339675" sldId="336"/>
            <ac:picMk id="18" creationId="{657EC995-FF66-1648-98B2-720C6B5DDE69}"/>
          </ac:picMkLst>
        </pc:picChg>
        <pc:picChg chg="mod">
          <ac:chgData name="Joel fuller vaughan " userId="5eba3d79-182a-4959-8141-6952f726d7b9" providerId="ADAL" clId="{5687837C-10FB-8B49-B94A-1FB49E54F028}" dt="2020-11-14T13:59:13.872" v="0"/>
          <ac:picMkLst>
            <pc:docMk/>
            <pc:sldMk cId="148339675" sldId="336"/>
            <ac:picMk id="20" creationId="{3F00F532-2F57-2A49-BC6A-BD8C420F917E}"/>
          </ac:picMkLst>
        </pc:picChg>
      </pc:sldChg>
      <pc:sldChg chg="addSp modSp mod setBg setClrOvrMap">
        <pc:chgData name="Joel fuller vaughan " userId="5eba3d79-182a-4959-8141-6952f726d7b9" providerId="ADAL" clId="{5687837C-10FB-8B49-B94A-1FB49E54F028}" dt="2020-11-14T14:06:04.693" v="12" actId="26606"/>
        <pc:sldMkLst>
          <pc:docMk/>
          <pc:sldMk cId="1637904541" sldId="337"/>
        </pc:sldMkLst>
        <pc:spChg chg="mod">
          <ac:chgData name="Joel fuller vaughan " userId="5eba3d79-182a-4959-8141-6952f726d7b9" providerId="ADAL" clId="{5687837C-10FB-8B49-B94A-1FB49E54F028}" dt="2020-11-14T14:06:04.693" v="12" actId="26606"/>
          <ac:spMkLst>
            <pc:docMk/>
            <pc:sldMk cId="1637904541" sldId="337"/>
            <ac:spMk id="2" creationId="{00000000-0000-0000-0000-000000000000}"/>
          </ac:spMkLst>
        </pc:spChg>
        <pc:spChg chg="mod">
          <ac:chgData name="Joel fuller vaughan " userId="5eba3d79-182a-4959-8141-6952f726d7b9" providerId="ADAL" clId="{5687837C-10FB-8B49-B94A-1FB49E54F028}" dt="2020-11-14T14:06:04.693" v="12" actId="26606"/>
          <ac:spMkLst>
            <pc:docMk/>
            <pc:sldMk cId="1637904541" sldId="337"/>
            <ac:spMk id="3" creationId="{00000000-0000-0000-0000-000000000000}"/>
          </ac:spMkLst>
        </pc:spChg>
        <pc:spChg chg="add">
          <ac:chgData name="Joel fuller vaughan " userId="5eba3d79-182a-4959-8141-6952f726d7b9" providerId="ADAL" clId="{5687837C-10FB-8B49-B94A-1FB49E54F028}" dt="2020-11-14T14:06:04.693" v="12" actId="26606"/>
          <ac:spMkLst>
            <pc:docMk/>
            <pc:sldMk cId="1637904541" sldId="337"/>
            <ac:spMk id="16" creationId="{E5A92FE9-DB05-4D0D-AF5A-BE8664B9FFB4}"/>
          </ac:spMkLst>
        </pc:spChg>
        <pc:grpChg chg="add">
          <ac:chgData name="Joel fuller vaughan " userId="5eba3d79-182a-4959-8141-6952f726d7b9" providerId="ADAL" clId="{5687837C-10FB-8B49-B94A-1FB49E54F028}" dt="2020-11-14T14:06:04.693" v="12" actId="26606"/>
          <ac:grpSpMkLst>
            <pc:docMk/>
            <pc:sldMk cId="1637904541" sldId="337"/>
            <ac:grpSpMk id="8" creationId="{E9D059B6-ADD8-488A-B346-63289E90D13F}"/>
          </ac:grpSpMkLst>
        </pc:grpChg>
        <pc:grpChg chg="add">
          <ac:chgData name="Joel fuller vaughan " userId="5eba3d79-182a-4959-8141-6952f726d7b9" providerId="ADAL" clId="{5687837C-10FB-8B49-B94A-1FB49E54F028}" dt="2020-11-14T14:06:04.693" v="12" actId="26606"/>
          <ac:grpSpMkLst>
            <pc:docMk/>
            <pc:sldMk cId="1637904541" sldId="337"/>
            <ac:grpSpMk id="18" creationId="{53D9B26A-5143-49A7-BA98-D871D5BD719A}"/>
          </ac:grpSpMkLst>
        </pc:grpChg>
      </pc:sldChg>
      <pc:sldChg chg="modSp">
        <pc:chgData name="Joel fuller vaughan " userId="5eba3d79-182a-4959-8141-6952f726d7b9" providerId="ADAL" clId="{5687837C-10FB-8B49-B94A-1FB49E54F028}" dt="2020-11-14T13:59:13.872" v="0"/>
        <pc:sldMkLst>
          <pc:docMk/>
          <pc:sldMk cId="289246281" sldId="338"/>
        </pc:sldMkLst>
        <pc:spChg chg="mod">
          <ac:chgData name="Joel fuller vaughan " userId="5eba3d79-182a-4959-8141-6952f726d7b9" providerId="ADAL" clId="{5687837C-10FB-8B49-B94A-1FB49E54F028}" dt="2020-11-14T13:59:13.872" v="0"/>
          <ac:spMkLst>
            <pc:docMk/>
            <pc:sldMk cId="289246281" sldId="338"/>
            <ac:spMk id="3" creationId="{00000000-0000-0000-0000-000000000000}"/>
          </ac:spMkLst>
        </pc:spChg>
      </pc:sldChg>
      <pc:sldChg chg="modSp">
        <pc:chgData name="Joel fuller vaughan " userId="5eba3d79-182a-4959-8141-6952f726d7b9" providerId="ADAL" clId="{5687837C-10FB-8B49-B94A-1FB49E54F028}" dt="2020-11-14T13:59:13.872" v="0"/>
        <pc:sldMkLst>
          <pc:docMk/>
          <pc:sldMk cId="3711975448" sldId="339"/>
        </pc:sldMkLst>
        <pc:picChg chg="mod">
          <ac:chgData name="Joel fuller vaughan " userId="5eba3d79-182a-4959-8141-6952f726d7b9" providerId="ADAL" clId="{5687837C-10FB-8B49-B94A-1FB49E54F028}" dt="2020-11-14T13:59:13.872" v="0"/>
          <ac:picMkLst>
            <pc:docMk/>
            <pc:sldMk cId="3711975448" sldId="339"/>
            <ac:picMk id="6" creationId="{3224A998-7754-4D46-97EE-E337EECF87BD}"/>
          </ac:picMkLst>
        </pc:picChg>
      </pc:sldChg>
      <pc:sldMasterChg chg="modSp modSldLayout">
        <pc:chgData name="Joel fuller vaughan " userId="5eba3d79-182a-4959-8141-6952f726d7b9" providerId="ADAL" clId="{5687837C-10FB-8B49-B94A-1FB49E54F028}" dt="2020-11-14T13:59:13.872" v="0"/>
        <pc:sldMasterMkLst>
          <pc:docMk/>
          <pc:sldMasterMk cId="745911976" sldId="2147483798"/>
        </pc:sldMasterMkLst>
        <pc:spChg chg="mod">
          <ac:chgData name="Joel fuller vaughan " userId="5eba3d79-182a-4959-8141-6952f726d7b9" providerId="ADAL" clId="{5687837C-10FB-8B49-B94A-1FB49E54F028}" dt="2020-11-14T13:59:13.872" v="0"/>
          <ac:spMkLst>
            <pc:docMk/>
            <pc:sldMasterMk cId="745911976" sldId="2147483798"/>
            <ac:spMk id="2" creationId="{00000000-0000-0000-0000-000000000000}"/>
          </ac:spMkLst>
        </pc:spChg>
        <pc:spChg chg="mod">
          <ac:chgData name="Joel fuller vaughan " userId="5eba3d79-182a-4959-8141-6952f726d7b9" providerId="ADAL" clId="{5687837C-10FB-8B49-B94A-1FB49E54F028}" dt="2020-11-14T13:59:13.872" v="0"/>
          <ac:spMkLst>
            <pc:docMk/>
            <pc:sldMasterMk cId="745911976" sldId="2147483798"/>
            <ac:spMk id="3" creationId="{00000000-0000-0000-0000-000000000000}"/>
          </ac:spMkLst>
        </pc:spChg>
        <pc:spChg chg="mod">
          <ac:chgData name="Joel fuller vaughan " userId="5eba3d79-182a-4959-8141-6952f726d7b9" providerId="ADAL" clId="{5687837C-10FB-8B49-B94A-1FB49E54F028}" dt="2020-11-14T13:59:13.872" v="0"/>
          <ac:spMkLst>
            <pc:docMk/>
            <pc:sldMasterMk cId="745911976" sldId="2147483798"/>
            <ac:spMk id="4" creationId="{00000000-0000-0000-0000-000000000000}"/>
          </ac:spMkLst>
        </pc:spChg>
        <pc:spChg chg="mod">
          <ac:chgData name="Joel fuller vaughan " userId="5eba3d79-182a-4959-8141-6952f726d7b9" providerId="ADAL" clId="{5687837C-10FB-8B49-B94A-1FB49E54F028}" dt="2020-11-14T13:59:13.872" v="0"/>
          <ac:spMkLst>
            <pc:docMk/>
            <pc:sldMasterMk cId="745911976" sldId="2147483798"/>
            <ac:spMk id="5" creationId="{00000000-0000-0000-0000-000000000000}"/>
          </ac:spMkLst>
        </pc:spChg>
        <pc:spChg chg="mod">
          <ac:chgData name="Joel fuller vaughan " userId="5eba3d79-182a-4959-8141-6952f726d7b9" providerId="ADAL" clId="{5687837C-10FB-8B49-B94A-1FB49E54F028}" dt="2020-11-14T13:59:13.872" v="0"/>
          <ac:spMkLst>
            <pc:docMk/>
            <pc:sldMasterMk cId="745911976" sldId="2147483798"/>
            <ac:spMk id="6" creationId="{00000000-0000-0000-0000-000000000000}"/>
          </ac:spMkLst>
        </pc:spChg>
        <pc:spChg chg="mod">
          <ac:chgData name="Joel fuller vaughan " userId="5eba3d79-182a-4959-8141-6952f726d7b9" providerId="ADAL" clId="{5687837C-10FB-8B49-B94A-1FB49E54F028}" dt="2020-11-14T13:59:13.872" v="0"/>
          <ac:spMkLst>
            <pc:docMk/>
            <pc:sldMasterMk cId="745911976" sldId="2147483798"/>
            <ac:spMk id="15" creationId="{00000000-0000-0000-0000-000000000000}"/>
          </ac:spMkLst>
        </pc:spChg>
        <pc:spChg chg="mod">
          <ac:chgData name="Joel fuller vaughan " userId="5eba3d79-182a-4959-8141-6952f726d7b9" providerId="ADAL" clId="{5687837C-10FB-8B49-B94A-1FB49E54F028}" dt="2020-11-14T13:59:13.872" v="0"/>
          <ac:spMkLst>
            <pc:docMk/>
            <pc:sldMasterMk cId="745911976" sldId="2147483798"/>
            <ac:spMk id="16" creationId="{00000000-0000-0000-0000-000000000000}"/>
          </ac:spMkLst>
        </pc:spChg>
        <pc:spChg chg="mod">
          <ac:chgData name="Joel fuller vaughan " userId="5eba3d79-182a-4959-8141-6952f726d7b9" providerId="ADAL" clId="{5687837C-10FB-8B49-B94A-1FB49E54F028}" dt="2020-11-14T13:59:13.872" v="0"/>
          <ac:spMkLst>
            <pc:docMk/>
            <pc:sldMasterMk cId="745911976" sldId="2147483798"/>
            <ac:spMk id="17" creationId="{00000000-0000-0000-0000-000000000000}"/>
          </ac:spMkLst>
        </pc:spChg>
        <pc:spChg chg="mod">
          <ac:chgData name="Joel fuller vaughan " userId="5eba3d79-182a-4959-8141-6952f726d7b9" providerId="ADAL" clId="{5687837C-10FB-8B49-B94A-1FB49E54F028}" dt="2020-11-14T13:59:13.872" v="0"/>
          <ac:spMkLst>
            <pc:docMk/>
            <pc:sldMasterMk cId="745911976" sldId="2147483798"/>
            <ac:spMk id="18" creationId="{00000000-0000-0000-0000-000000000000}"/>
          </ac:spMkLst>
        </pc:spChg>
        <pc:spChg chg="mod">
          <ac:chgData name="Joel fuller vaughan " userId="5eba3d79-182a-4959-8141-6952f726d7b9" providerId="ADAL" clId="{5687837C-10FB-8B49-B94A-1FB49E54F028}" dt="2020-11-14T13:59:13.872" v="0"/>
          <ac:spMkLst>
            <pc:docMk/>
            <pc:sldMasterMk cId="745911976" sldId="2147483798"/>
            <ac:spMk id="19" creationId="{00000000-0000-0000-0000-000000000000}"/>
          </ac:spMkLst>
        </pc:spChg>
        <pc:spChg chg="mod">
          <ac:chgData name="Joel fuller vaughan " userId="5eba3d79-182a-4959-8141-6952f726d7b9" providerId="ADAL" clId="{5687837C-10FB-8B49-B94A-1FB49E54F028}" dt="2020-11-14T13:59:13.872" v="0"/>
          <ac:spMkLst>
            <pc:docMk/>
            <pc:sldMasterMk cId="745911976" sldId="2147483798"/>
            <ac:spMk id="20" creationId="{00000000-0000-0000-0000-000000000000}"/>
          </ac:spMkLst>
        </pc:spChg>
        <pc:grpChg chg="mod">
          <ac:chgData name="Joel fuller vaughan " userId="5eba3d79-182a-4959-8141-6952f726d7b9" providerId="ADAL" clId="{5687837C-10FB-8B49-B94A-1FB49E54F028}" dt="2020-11-14T13:59:13.872" v="0"/>
          <ac:grpSpMkLst>
            <pc:docMk/>
            <pc:sldMasterMk cId="745911976" sldId="2147483798"/>
            <ac:grpSpMk id="14" creationId="{00000000-0000-0000-0000-000000000000}"/>
          </ac:grpSpMkLst>
        </pc:grpChg>
        <pc:sldLayoutChg chg="modSp">
          <pc:chgData name="Joel fuller vaughan " userId="5eba3d79-182a-4959-8141-6952f726d7b9" providerId="ADAL" clId="{5687837C-10FB-8B49-B94A-1FB49E54F028}" dt="2020-11-14T13:59:13.872" v="0"/>
          <pc:sldLayoutMkLst>
            <pc:docMk/>
            <pc:sldMasterMk cId="745911976" sldId="2147483798"/>
            <pc:sldLayoutMk cId="0" sldId="2147483799"/>
          </pc:sldLayoutMkLst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799"/>
              <ac:spMk id="2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799"/>
              <ac:spMk id="3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799"/>
              <ac:spMk id="4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799"/>
              <ac:spMk id="5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799"/>
              <ac:spMk id="6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799"/>
              <ac:spMk id="14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799"/>
              <ac:spMk id="15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799"/>
              <ac:spMk id="16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799"/>
              <ac:spMk id="20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799"/>
              <ac:spMk id="21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799"/>
              <ac:spMk id="22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799"/>
              <ac:spMk id="23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799"/>
              <ac:spMk id="24" creationId="{00000000-0000-0000-0000-000000000000}"/>
            </ac:spMkLst>
          </pc:spChg>
          <pc:grpChg chg="mod">
            <ac:chgData name="Joel fuller vaughan " userId="5eba3d79-182a-4959-8141-6952f726d7b9" providerId="ADAL" clId="{5687837C-10FB-8B49-B94A-1FB49E54F028}" dt="2020-11-14T13:59:13.872" v="0"/>
            <ac:grpSpMkLst>
              <pc:docMk/>
              <pc:sldMasterMk cId="745911976" sldId="2147483798"/>
              <pc:sldLayoutMk cId="0" sldId="2147483799"/>
              <ac:grpSpMk id="25" creationId="{00000000-0000-0000-0000-000000000000}"/>
            </ac:grpSpMkLst>
          </pc:grpChg>
        </pc:sldLayoutChg>
        <pc:sldLayoutChg chg="modSp">
          <pc:chgData name="Joel fuller vaughan " userId="5eba3d79-182a-4959-8141-6952f726d7b9" providerId="ADAL" clId="{5687837C-10FB-8B49-B94A-1FB49E54F028}" dt="2020-11-14T13:59:13.872" v="0"/>
          <pc:sldLayoutMkLst>
            <pc:docMk/>
            <pc:sldMasterMk cId="745911976" sldId="2147483798"/>
            <pc:sldLayoutMk cId="0" sldId="2147483800"/>
          </pc:sldLayoutMkLst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0"/>
              <ac:spMk id="2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0"/>
              <ac:spMk id="3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0"/>
              <ac:spMk id="4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0"/>
              <ac:spMk id="5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0"/>
              <ac:spMk id="6" creationId="{00000000-0000-0000-0000-000000000000}"/>
            </ac:spMkLst>
          </pc:spChg>
        </pc:sldLayoutChg>
        <pc:sldLayoutChg chg="modSp">
          <pc:chgData name="Joel fuller vaughan " userId="5eba3d79-182a-4959-8141-6952f726d7b9" providerId="ADAL" clId="{5687837C-10FB-8B49-B94A-1FB49E54F028}" dt="2020-11-14T13:59:13.872" v="0"/>
          <pc:sldLayoutMkLst>
            <pc:docMk/>
            <pc:sldMasterMk cId="745911976" sldId="2147483798"/>
            <pc:sldLayoutMk cId="0" sldId="2147483801"/>
          </pc:sldLayoutMkLst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1"/>
              <ac:spMk id="2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1"/>
              <ac:spMk id="3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1"/>
              <ac:spMk id="6" creationId="{00000000-0000-0000-0000-000000000000}"/>
            </ac:spMkLst>
          </pc:spChg>
        </pc:sldLayoutChg>
        <pc:sldLayoutChg chg="modSp">
          <pc:chgData name="Joel fuller vaughan " userId="5eba3d79-182a-4959-8141-6952f726d7b9" providerId="ADAL" clId="{5687837C-10FB-8B49-B94A-1FB49E54F028}" dt="2020-11-14T13:59:13.872" v="0"/>
          <pc:sldLayoutMkLst>
            <pc:docMk/>
            <pc:sldMasterMk cId="745911976" sldId="2147483798"/>
            <pc:sldLayoutMk cId="0" sldId="2147483802"/>
          </pc:sldLayoutMkLst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2"/>
              <ac:spMk id="2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2"/>
              <ac:spMk id="3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2"/>
              <ac:spMk id="4" creationId="{00000000-0000-0000-0000-000000000000}"/>
            </ac:spMkLst>
          </pc:spChg>
        </pc:sldLayoutChg>
        <pc:sldLayoutChg chg="modSp">
          <pc:chgData name="Joel fuller vaughan " userId="5eba3d79-182a-4959-8141-6952f726d7b9" providerId="ADAL" clId="{5687837C-10FB-8B49-B94A-1FB49E54F028}" dt="2020-11-14T13:59:13.872" v="0"/>
          <pc:sldLayoutMkLst>
            <pc:docMk/>
            <pc:sldMasterMk cId="745911976" sldId="2147483798"/>
            <pc:sldLayoutMk cId="0" sldId="2147483803"/>
          </pc:sldLayoutMkLst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3"/>
              <ac:spMk id="3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3"/>
              <ac:spMk id="4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3"/>
              <ac:spMk id="5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3"/>
              <ac:spMk id="6" creationId="{00000000-0000-0000-0000-000000000000}"/>
            </ac:spMkLst>
          </pc:spChg>
        </pc:sldLayoutChg>
        <pc:sldLayoutChg chg="modSp">
          <pc:chgData name="Joel fuller vaughan " userId="5eba3d79-182a-4959-8141-6952f726d7b9" providerId="ADAL" clId="{5687837C-10FB-8B49-B94A-1FB49E54F028}" dt="2020-11-14T13:59:13.872" v="0"/>
          <pc:sldLayoutMkLst>
            <pc:docMk/>
            <pc:sldMasterMk cId="745911976" sldId="2147483798"/>
            <pc:sldLayoutMk cId="0" sldId="2147483806"/>
          </pc:sldLayoutMkLst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6"/>
              <ac:spMk id="2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6"/>
              <ac:spMk id="3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6"/>
              <ac:spMk id="4" creationId="{00000000-0000-0000-0000-000000000000}"/>
            </ac:spMkLst>
          </pc:spChg>
        </pc:sldLayoutChg>
        <pc:sldLayoutChg chg="modSp">
          <pc:chgData name="Joel fuller vaughan " userId="5eba3d79-182a-4959-8141-6952f726d7b9" providerId="ADAL" clId="{5687837C-10FB-8B49-B94A-1FB49E54F028}" dt="2020-11-14T13:59:13.872" v="0"/>
          <pc:sldLayoutMkLst>
            <pc:docMk/>
            <pc:sldMasterMk cId="745911976" sldId="2147483798"/>
            <pc:sldLayoutMk cId="0" sldId="2147483807"/>
          </pc:sldLayoutMkLst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7"/>
              <ac:spMk id="2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7"/>
              <ac:spMk id="4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7"/>
              <ac:spMk id="14" creationId="{00000000-0000-0000-0000-000000000000}"/>
            </ac:spMkLst>
          </pc:spChg>
        </pc:sldLayoutChg>
        <pc:sldLayoutChg chg="modSp">
          <pc:chgData name="Joel fuller vaughan " userId="5eba3d79-182a-4959-8141-6952f726d7b9" providerId="ADAL" clId="{5687837C-10FB-8B49-B94A-1FB49E54F028}" dt="2020-11-14T13:59:13.872" v="0"/>
          <pc:sldLayoutMkLst>
            <pc:docMk/>
            <pc:sldMasterMk cId="745911976" sldId="2147483798"/>
            <pc:sldLayoutMk cId="0" sldId="2147483808"/>
          </pc:sldLayoutMkLst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8"/>
              <ac:spMk id="2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8"/>
              <ac:spMk id="3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8"/>
              <ac:spMk id="4" creationId="{00000000-0000-0000-0000-000000000000}"/>
            </ac:spMkLst>
          </pc:spChg>
        </pc:sldLayoutChg>
        <pc:sldLayoutChg chg="modSp">
          <pc:chgData name="Joel fuller vaughan " userId="5eba3d79-182a-4959-8141-6952f726d7b9" providerId="ADAL" clId="{5687837C-10FB-8B49-B94A-1FB49E54F028}" dt="2020-11-14T13:59:13.872" v="0"/>
          <pc:sldLayoutMkLst>
            <pc:docMk/>
            <pc:sldMasterMk cId="745911976" sldId="2147483798"/>
            <pc:sldLayoutMk cId="0" sldId="2147483809"/>
          </pc:sldLayoutMkLst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9"/>
              <ac:spMk id="2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09"/>
              <ac:spMk id="3" creationId="{00000000-0000-0000-0000-000000000000}"/>
            </ac:spMkLst>
          </pc:spChg>
        </pc:sldLayoutChg>
        <pc:sldLayoutChg chg="modSp">
          <pc:chgData name="Joel fuller vaughan " userId="5eba3d79-182a-4959-8141-6952f726d7b9" providerId="ADAL" clId="{5687837C-10FB-8B49-B94A-1FB49E54F028}" dt="2020-11-14T13:59:13.872" v="0"/>
          <pc:sldLayoutMkLst>
            <pc:docMk/>
            <pc:sldMasterMk cId="745911976" sldId="2147483798"/>
            <pc:sldLayoutMk cId="0" sldId="2147483810"/>
          </pc:sldLayoutMkLst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10"/>
              <ac:spMk id="2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10"/>
              <ac:spMk id="3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10"/>
              <ac:spMk id="10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10"/>
              <ac:spMk id="14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10"/>
              <ac:spMk id="15" creationId="{00000000-0000-0000-0000-000000000000}"/>
            </ac:spMkLst>
          </pc:spChg>
        </pc:sldLayoutChg>
        <pc:sldLayoutChg chg="modSp">
          <pc:chgData name="Joel fuller vaughan " userId="5eba3d79-182a-4959-8141-6952f726d7b9" providerId="ADAL" clId="{5687837C-10FB-8B49-B94A-1FB49E54F028}" dt="2020-11-14T13:59:13.872" v="0"/>
          <pc:sldLayoutMkLst>
            <pc:docMk/>
            <pc:sldMasterMk cId="745911976" sldId="2147483798"/>
            <pc:sldLayoutMk cId="0" sldId="2147483811"/>
          </pc:sldLayoutMkLst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11"/>
              <ac:spMk id="2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11"/>
              <ac:spMk id="3" creationId="{00000000-0000-0000-0000-000000000000}"/>
            </ac:spMkLst>
          </pc:spChg>
        </pc:sldLayoutChg>
        <pc:sldLayoutChg chg="modSp">
          <pc:chgData name="Joel fuller vaughan " userId="5eba3d79-182a-4959-8141-6952f726d7b9" providerId="ADAL" clId="{5687837C-10FB-8B49-B94A-1FB49E54F028}" dt="2020-11-14T13:59:13.872" v="0"/>
          <pc:sldLayoutMkLst>
            <pc:docMk/>
            <pc:sldMasterMk cId="745911976" sldId="2147483798"/>
            <pc:sldLayoutMk cId="0" sldId="2147483812"/>
          </pc:sldLayoutMkLst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12"/>
              <ac:spMk id="2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12"/>
              <ac:spMk id="3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12"/>
              <ac:spMk id="10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12"/>
              <ac:spMk id="14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12"/>
              <ac:spMk id="15" creationId="{00000000-0000-0000-0000-000000000000}"/>
            </ac:spMkLst>
          </pc:spChg>
        </pc:sldLayoutChg>
        <pc:sldLayoutChg chg="modSp">
          <pc:chgData name="Joel fuller vaughan " userId="5eba3d79-182a-4959-8141-6952f726d7b9" providerId="ADAL" clId="{5687837C-10FB-8B49-B94A-1FB49E54F028}" dt="2020-11-14T13:59:13.872" v="0"/>
          <pc:sldLayoutMkLst>
            <pc:docMk/>
            <pc:sldMasterMk cId="745911976" sldId="2147483798"/>
            <pc:sldLayoutMk cId="0" sldId="2147483813"/>
          </pc:sldLayoutMkLst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13"/>
              <ac:spMk id="2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13"/>
              <ac:spMk id="3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13"/>
              <ac:spMk id="10" creationId="{00000000-0000-0000-0000-000000000000}"/>
            </ac:spMkLst>
          </pc:spChg>
        </pc:sldLayoutChg>
        <pc:sldLayoutChg chg="modSp">
          <pc:chgData name="Joel fuller vaughan " userId="5eba3d79-182a-4959-8141-6952f726d7b9" providerId="ADAL" clId="{5687837C-10FB-8B49-B94A-1FB49E54F028}" dt="2020-11-14T13:59:13.872" v="0"/>
          <pc:sldLayoutMkLst>
            <pc:docMk/>
            <pc:sldMasterMk cId="745911976" sldId="2147483798"/>
            <pc:sldLayoutMk cId="0" sldId="2147483815"/>
          </pc:sldLayoutMkLst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15"/>
              <ac:spMk id="2" creationId="{00000000-0000-0000-0000-000000000000}"/>
            </ac:spMkLst>
          </pc:spChg>
          <pc:spChg chg="mod">
            <ac:chgData name="Joel fuller vaughan " userId="5eba3d79-182a-4959-8141-6952f726d7b9" providerId="ADAL" clId="{5687837C-10FB-8B49-B94A-1FB49E54F028}" dt="2020-11-14T13:59:13.872" v="0"/>
            <ac:spMkLst>
              <pc:docMk/>
              <pc:sldMasterMk cId="745911976" sldId="2147483798"/>
              <pc:sldLayoutMk cId="0" sldId="2147483815"/>
              <ac:spMk id="3" creationId="{00000000-0000-0000-0000-000000000000}"/>
            </ac:spMkLst>
          </pc:spChg>
        </pc:sldLayoutChg>
      </pc:sldMasterChg>
    </pc:docChg>
  </pc:docChgLst>
  <pc:docChgLst>
    <pc:chgData name="Joel fuller vaughan" userId="S::joel@staff.hu.edu.jo::5eba3d79-182a-4959-8141-6952f726d7b9" providerId="AD" clId="Web-{A74CC519-EA44-45DE-8780-403DF0709A2A}"/>
    <pc:docChg chg="modSld">
      <pc:chgData name="Joel fuller vaughan" userId="S::joel@staff.hu.edu.jo::5eba3d79-182a-4959-8141-6952f726d7b9" providerId="AD" clId="Web-{A74CC519-EA44-45DE-8780-403DF0709A2A}" dt="2020-11-14T14:16:32.673" v="38" actId="20577"/>
      <pc:docMkLst>
        <pc:docMk/>
      </pc:docMkLst>
      <pc:sldChg chg="modSp">
        <pc:chgData name="Joel fuller vaughan" userId="S::joel@staff.hu.edu.jo::5eba3d79-182a-4959-8141-6952f726d7b9" providerId="AD" clId="Web-{A74CC519-EA44-45DE-8780-403DF0709A2A}" dt="2020-11-14T14:16:32.673" v="37" actId="20577"/>
        <pc:sldMkLst>
          <pc:docMk/>
          <pc:sldMk cId="1155851626" sldId="309"/>
        </pc:sldMkLst>
        <pc:spChg chg="mod">
          <ac:chgData name="Joel fuller vaughan" userId="S::joel@staff.hu.edu.jo::5eba3d79-182a-4959-8141-6952f726d7b9" providerId="AD" clId="Web-{A74CC519-EA44-45DE-8780-403DF0709A2A}" dt="2020-11-14T14:16:12.063" v="0" actId="20577"/>
          <ac:spMkLst>
            <pc:docMk/>
            <pc:sldMk cId="1155851626" sldId="309"/>
            <ac:spMk id="2" creationId="{00000000-0000-0000-0000-000000000000}"/>
          </ac:spMkLst>
        </pc:spChg>
        <pc:spChg chg="mod">
          <ac:chgData name="Joel fuller vaughan" userId="S::joel@staff.hu.edu.jo::5eba3d79-182a-4959-8141-6952f726d7b9" providerId="AD" clId="Web-{A74CC519-EA44-45DE-8780-403DF0709A2A}" dt="2020-11-14T14:16:32.673" v="37" actId="20577"/>
          <ac:spMkLst>
            <pc:docMk/>
            <pc:sldMk cId="1155851626" sldId="30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8F514FE-E61A-4136-AAFC-E72969CA399F}" type="datetimeFigureOut">
              <a:rPr lang="ar-JO" smtClean="0"/>
              <a:pPr/>
              <a:t>29/03/1442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352544-EE76-4A1F-AAFE-A75FC22AB033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4432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2544-EE76-4A1F-AAFE-A75FC22AB033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3505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2544-EE76-4A1F-AAFE-A75FC22AB033}" type="slidenum">
              <a:rPr lang="ar-JO" smtClean="0"/>
              <a:pPr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8631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2544-EE76-4A1F-AAFE-A75FC22AB033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7608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2544-EE76-4A1F-AAFE-A75FC22AB033}" type="slidenum">
              <a:rPr lang="ar-JO" smtClean="0"/>
              <a:pPr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9275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2544-EE76-4A1F-AAFE-A75FC22AB033}" type="slidenum">
              <a:rPr lang="ar-JO" smtClean="0"/>
              <a:pPr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14545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2544-EE76-4A1F-AAFE-A75FC22AB033}" type="slidenum">
              <a:rPr lang="ar-JO" smtClean="0"/>
              <a:pPr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43967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2544-EE76-4A1F-AAFE-A75FC22AB033}" type="slidenum">
              <a:rPr lang="ar-JO" smtClean="0"/>
              <a:pPr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46385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2544-EE76-4A1F-AAFE-A75FC22AB033}" type="slidenum">
              <a:rPr lang="ar-JO" smtClean="0"/>
              <a:pPr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7417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70933" y="1"/>
            <a:ext cx="5037667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565" y="914401"/>
            <a:ext cx="9262836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8985" y="4402667"/>
            <a:ext cx="768341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7698" y="6117337"/>
            <a:ext cx="1143297" cy="365125"/>
          </a:xfrm>
        </p:spPr>
        <p:txBody>
          <a:bodyPr/>
          <a:lstStyle/>
          <a:p>
            <a:fld id="{C958B710-F76D-4EC7-AEA9-0D28B0216016}" type="datetimeFigureOut">
              <a:rPr lang="ar-JO" smtClean="0"/>
              <a:pPr/>
              <a:t>29/03/1442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1644" y="6117337"/>
            <a:ext cx="4812584" cy="365125"/>
          </a:xfrm>
        </p:spPr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760" y="6117337"/>
            <a:ext cx="548640" cy="365125"/>
          </a:xfrm>
        </p:spPr>
        <p:txBody>
          <a:bodyPr/>
          <a:lstStyle/>
          <a:p>
            <a:fld id="{4442008C-BDC4-4F60-A91F-E35BD644A784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23" name="Freeform 12"/>
          <p:cNvSpPr/>
          <p:nvPr/>
        </p:nvSpPr>
        <p:spPr bwMode="auto">
          <a:xfrm>
            <a:off x="270933" y="3771900"/>
            <a:ext cx="48260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47185" y="3867150"/>
            <a:ext cx="82551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698" y="4732865"/>
            <a:ext cx="1002132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634" y="932112"/>
            <a:ext cx="8228087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698" y="5299603"/>
            <a:ext cx="1002132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710-F76D-4EC7-AEA9-0D28B0216016}" type="datetimeFigureOut">
              <a:rPr lang="ar-JO" smtClean="0"/>
              <a:pPr/>
              <a:t>29/03/1442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08C-BDC4-4F60-A91F-E35BD644A78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0" y="685800"/>
            <a:ext cx="1002132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343400"/>
            <a:ext cx="1002132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710-F76D-4EC7-AEA9-0D28B0216016}" type="datetimeFigureOut">
              <a:rPr lang="ar-JO" smtClean="0"/>
              <a:pPr/>
              <a:t>29/03/1442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08C-BDC4-4F60-A91F-E35BD644A78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92562" y="8630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6263" y="2819399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322" y="685801"/>
            <a:ext cx="9298820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0980" y="3428999"/>
            <a:ext cx="884150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8" y="4343400"/>
            <a:ext cx="1002132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710-F76D-4EC7-AEA9-0D28B0216016}" type="datetimeFigureOut">
              <a:rPr lang="ar-JO" smtClean="0"/>
              <a:pPr/>
              <a:t>29/03/1442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08C-BDC4-4F60-A91F-E35BD644A78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1" y="3308581"/>
            <a:ext cx="1002131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777381"/>
            <a:ext cx="1002132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710-F76D-4EC7-AEA9-0D28B0216016}" type="datetimeFigureOut">
              <a:rPr lang="ar-JO" smtClean="0"/>
              <a:pPr/>
              <a:t>29/03/1442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08C-BDC4-4F60-A91F-E35BD644A78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92562" y="8630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6263" y="2819399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322" y="685801"/>
            <a:ext cx="9298820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700" y="3886200"/>
            <a:ext cx="1002132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775200"/>
            <a:ext cx="1002132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710-F76D-4EC7-AEA9-0D28B0216016}" type="datetimeFigureOut">
              <a:rPr lang="ar-JO" smtClean="0"/>
              <a:pPr/>
              <a:t>29/03/1442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08C-BDC4-4F60-A91F-E35BD644A78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1" y="685802"/>
            <a:ext cx="1002132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699" y="3505200"/>
            <a:ext cx="1002132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343400"/>
            <a:ext cx="1002132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710-F76D-4EC7-AEA9-0D28B0216016}" type="datetimeFigureOut">
              <a:rPr lang="ar-JO" smtClean="0"/>
              <a:pPr/>
              <a:t>29/03/1442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08C-BDC4-4F60-A91F-E35BD644A78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710-F76D-4EC7-AEA9-0D28B0216016}" type="datetimeFigureOut">
              <a:rPr lang="ar-JO" smtClean="0"/>
              <a:pPr/>
              <a:t>29/03/1442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08C-BDC4-4F60-A91F-E35BD644A78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5191" y="685800"/>
            <a:ext cx="1770831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699" y="685800"/>
            <a:ext cx="8021831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710-F76D-4EC7-AEA9-0D28B0216016}" type="datetimeFigureOut">
              <a:rPr lang="ar-JO" smtClean="0"/>
              <a:pPr/>
              <a:t>29/03/1442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08C-BDC4-4F60-A91F-E35BD644A78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2667000"/>
            <a:ext cx="10272889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92440" y="6108174"/>
            <a:ext cx="1143297" cy="365125"/>
          </a:xfrm>
        </p:spPr>
        <p:txBody>
          <a:bodyPr/>
          <a:lstStyle/>
          <a:p>
            <a:fld id="{C958B710-F76D-4EC7-AEA9-0D28B0216016}" type="datetimeFigureOut">
              <a:rPr lang="ar-JO" smtClean="0"/>
              <a:pPr/>
              <a:t>29/03/1442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0197" y="6108174"/>
            <a:ext cx="7086023" cy="365125"/>
          </a:xfrm>
        </p:spPr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1957" y="6108174"/>
            <a:ext cx="570444" cy="365125"/>
          </a:xfrm>
        </p:spPr>
        <p:txBody>
          <a:bodyPr/>
          <a:lstStyle/>
          <a:p>
            <a:fld id="{4442008C-BDC4-4F60-A91F-E35BD644A78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28" y="2666999"/>
            <a:ext cx="8933073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331" y="5027070"/>
            <a:ext cx="893306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710-F76D-4EC7-AEA9-0D28B0216016}" type="datetimeFigureOut">
              <a:rPr lang="ar-JO" smtClean="0"/>
              <a:pPr/>
              <a:t>29/03/1442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090" y="6116071"/>
            <a:ext cx="551311" cy="365125"/>
          </a:xfrm>
        </p:spPr>
        <p:txBody>
          <a:bodyPr/>
          <a:lstStyle/>
          <a:p>
            <a:fld id="{4442008C-BDC4-4F60-A91F-E35BD644A78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685802"/>
            <a:ext cx="10272889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511" y="2667000"/>
            <a:ext cx="4986528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872" y="2667000"/>
            <a:ext cx="4986528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710-F76D-4EC7-AEA9-0D28B0216016}" type="datetimeFigureOut">
              <a:rPr lang="ar-JO" smtClean="0"/>
              <a:pPr/>
              <a:t>29/03/1442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08C-BDC4-4F60-A91F-E35BD644A78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642" y="2658533"/>
            <a:ext cx="46083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697" y="3335337"/>
            <a:ext cx="4896331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2280" y="2667000"/>
            <a:ext cx="462374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688" y="3335337"/>
            <a:ext cx="4896331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710-F76D-4EC7-AEA9-0D28B0216016}" type="datetimeFigureOut">
              <a:rPr lang="ar-JO" smtClean="0"/>
              <a:pPr/>
              <a:t>29/03/1442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08C-BDC4-4F60-A91F-E35BD644A78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710-F76D-4EC7-AEA9-0D28B0216016}" type="datetimeFigureOut">
              <a:rPr lang="ar-JO" smtClean="0"/>
              <a:pPr/>
              <a:t>29/03/1442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08C-BDC4-4F60-A91F-E35BD644A78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710-F76D-4EC7-AEA9-0D28B0216016}" type="datetimeFigureOut">
              <a:rPr lang="ar-JO" smtClean="0"/>
              <a:pPr/>
              <a:t>29/03/1442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08C-BDC4-4F60-A91F-E35BD644A78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699" y="1600200"/>
            <a:ext cx="355004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404" y="685801"/>
            <a:ext cx="6242616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699" y="2971800"/>
            <a:ext cx="3550045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710-F76D-4EC7-AEA9-0D28B0216016}" type="datetimeFigureOut">
              <a:rPr lang="ar-JO" smtClean="0"/>
              <a:pPr/>
              <a:t>29/03/1442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08C-BDC4-4F60-A91F-E35BD644A78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110" y="1752599"/>
            <a:ext cx="542757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6661" y="914400"/>
            <a:ext cx="3281828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110" y="3124199"/>
            <a:ext cx="5427572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B710-F76D-4EC7-AEA9-0D28B0216016}" type="datetimeFigureOut">
              <a:rPr lang="ar-JO" smtClean="0"/>
              <a:pPr/>
              <a:t>29/03/1442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008C-BDC4-4F60-A91F-E35BD644A78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842684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512" y="2667001"/>
            <a:ext cx="10272888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11573" y="6116071"/>
            <a:ext cx="1143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58B710-F76D-4EC7-AEA9-0D28B0216016}" type="datetimeFigureOut">
              <a:rPr lang="ar-JO" smtClean="0"/>
              <a:pPr/>
              <a:t>29/03/1442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9330" y="6116071"/>
            <a:ext cx="7086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1090" y="611607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42008C-BDC4-4F60-A91F-E35BD644A784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4591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5A21F044-DC56-7B48-BD39-8C040EB4C79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35" y="816235"/>
            <a:ext cx="5294376" cy="5294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32" y="1437697"/>
            <a:ext cx="4059229" cy="4041188"/>
          </a:xfrm>
          <a:prstGeom prst="ellipse">
            <a:avLst/>
          </a:prstGeom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081" y="1434371"/>
            <a:ext cx="4094309" cy="4027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A21F044-DC56-7B48-BD39-8C040EB4C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42" y="809297"/>
            <a:ext cx="5297989" cy="5297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3674" y="914401"/>
            <a:ext cx="6947127" cy="3488266"/>
          </a:xfrm>
        </p:spPr>
        <p:txBody>
          <a:bodyPr/>
          <a:lstStyle/>
          <a:p>
            <a:r>
              <a:rPr lang="en-US" dirty="0"/>
              <a:t>General Examination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Joel F. Vaughan, M.D.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387582" y="399356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26269B-8604-364D-A144-76F7DF6C8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Overhydration</a:t>
            </a:r>
            <a:endParaRPr lang="en-US" dirty="0"/>
          </a:p>
          <a:p>
            <a:pPr lvl="1"/>
            <a:r>
              <a:rPr lang="en-US" dirty="0"/>
              <a:t>Too much water</a:t>
            </a:r>
          </a:p>
          <a:p>
            <a:pPr lvl="1"/>
            <a:r>
              <a:rPr lang="en-US" dirty="0"/>
              <a:t>More evident than dehydration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78D1AB-6DCC-CC43-8915-206DB9A95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6133" y="2667000"/>
            <a:ext cx="3739896" cy="3368674"/>
          </a:xfrm>
        </p:spPr>
        <p:txBody>
          <a:bodyPr/>
          <a:lstStyle/>
          <a:p>
            <a:r>
              <a:rPr lang="en-US" dirty="0"/>
              <a:t>Dehydration</a:t>
            </a:r>
          </a:p>
          <a:p>
            <a:pPr lvl="1"/>
            <a:r>
              <a:rPr lang="en-US" dirty="0"/>
              <a:t>Not enough water</a:t>
            </a:r>
          </a:p>
          <a:p>
            <a:pPr lvl="1"/>
            <a:r>
              <a:rPr lang="en-US" dirty="0"/>
              <a:t>Difficult to assess</a:t>
            </a:r>
          </a:p>
          <a:p>
            <a:pPr lvl="1"/>
            <a:r>
              <a:rPr lang="en-US" dirty="0"/>
              <a:t>Easy to underestimate fluid loss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Dehydration</a:t>
            </a:r>
            <a:endParaRPr lang="ar-JO" sz="3200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cs typeface="+mj-cs"/>
              </a:rPr>
              <a:t>Weight (1 L = 1 kg)</a:t>
            </a:r>
          </a:p>
          <a:p>
            <a:r>
              <a:rPr lang="en-US" dirty="0">
                <a:solidFill>
                  <a:schemeClr val="tx1"/>
                </a:solidFill>
                <a:cs typeface="+mj-cs"/>
              </a:rPr>
              <a:t>Pulse rate and quality (&gt;100)</a:t>
            </a:r>
          </a:p>
          <a:p>
            <a:r>
              <a:rPr lang="en-US" dirty="0">
                <a:cs typeface="+mj-cs"/>
              </a:rPr>
              <a:t>Blood pressure (low, falls &gt;15 mmHg when upright)</a:t>
            </a:r>
          </a:p>
          <a:p>
            <a:r>
              <a:rPr lang="en-US" dirty="0">
                <a:cs typeface="+mj-cs"/>
              </a:rPr>
              <a:t>Skin and soft tissues (sunken eyes</a:t>
            </a:r>
            <a:r>
              <a:rPr lang="en-US">
                <a:cs typeface="+mj-cs"/>
              </a:rPr>
              <a:t>, </a:t>
            </a:r>
            <a:r>
              <a:rPr lang="en-US" dirty="0">
                <a:cs typeface="+mj-cs"/>
              </a:rPr>
              <a:t>dry mucous membranes</a:t>
            </a:r>
            <a:r>
              <a:rPr lang="en-US">
                <a:cs typeface="+mj-cs"/>
              </a:rPr>
              <a:t>, </a:t>
            </a:r>
            <a:r>
              <a:rPr lang="en-US" dirty="0">
                <a:cs typeface="+mj-cs"/>
              </a:rPr>
              <a:t>loss of skin turgor)</a:t>
            </a:r>
            <a:r>
              <a:rPr lang="en-US">
                <a:cs typeface="+mj-cs"/>
              </a:rPr>
              <a:t> </a:t>
            </a:r>
            <a:endParaRPr lang="en-US">
              <a:solidFill>
                <a:schemeClr val="tx1"/>
              </a:solidFill>
              <a:cs typeface="+mj-cs"/>
            </a:endParaRPr>
          </a:p>
          <a:p>
            <a:endParaRPr lang="en-US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1D3F5F-85F9-4953-92C5-3CAE395247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50" y="3782943"/>
            <a:ext cx="3740150" cy="1114564"/>
          </a:xfrm>
        </p:spPr>
      </p:pic>
    </p:spTree>
    <p:extLst>
      <p:ext uri="{BB962C8B-B14F-4D97-AF65-F5344CB8AC3E}">
        <p14:creationId xmlns:p14="http://schemas.microsoft.com/office/powerpoint/2010/main" val="61543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E268-E6BA-41FF-AF83-7608D458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Overhydration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24A998-7754-4D46-97EE-E337EECF87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63" y="3093044"/>
            <a:ext cx="3740150" cy="251658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5C086-5597-4060-ADEF-1B183A9F2C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Weight</a:t>
            </a:r>
          </a:p>
          <a:p>
            <a:r>
              <a:rPr lang="en-US" dirty="0"/>
              <a:t>Edema (gravity pulls to dependent areas, not always due to fluid overload)</a:t>
            </a:r>
          </a:p>
          <a:p>
            <a:r>
              <a:rPr lang="en-US" dirty="0"/>
              <a:t>Jugular venous pressure (JVP)</a:t>
            </a:r>
          </a:p>
        </p:txBody>
      </p:sp>
    </p:spTree>
    <p:extLst>
      <p:ext uri="{BB962C8B-B14F-4D97-AF65-F5344CB8AC3E}">
        <p14:creationId xmlns:p14="http://schemas.microsoft.com/office/powerpoint/2010/main" val="371197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8952E1-DD73-7A40-A85E-6E87302F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90" y="924232"/>
            <a:ext cx="8174971" cy="32858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200"/>
              <a:t>Lumps, Bumps, and Swelling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8A45-AEEC-AD45-804B-2B7AA8049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190" y="4210098"/>
            <a:ext cx="7178070" cy="863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1130507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FBD0BB0-6614-E141-8163-5E44F2AD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SPACESPIT</a:t>
            </a:r>
            <a:endParaRPr lang="en-US" dirty="0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9C4695A5-E341-A54C-ABFC-CF872BC647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/>
          <a:stretch/>
        </p:blipFill>
        <p:spPr>
          <a:xfrm>
            <a:off x="4202602" y="4869161"/>
            <a:ext cx="4269663" cy="1236757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5388429A-CF25-DB45-9AE2-4500E5F8C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6"/>
          <a:stretch/>
        </p:blipFill>
        <p:spPr>
          <a:xfrm>
            <a:off x="4202602" y="1766455"/>
            <a:ext cx="4197655" cy="33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4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29D1C44-1DC2-46A3-AF4D-6CF3F03E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8441D71-9427-4E52-9D00-DA5DCD608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9D64EDB-A847-4FFD-A1A0-F682EFB8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E1462D21-CAC4-4C52-95C9-E5C0DE3E9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A48DF8F-07DF-48F2-944C-97808BBD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1DBC7527-D323-4A52-8055-50480E532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7FDC9880-BEB7-4458-9A76-FD74CA58D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3359B90-221A-1541-BECA-95D0A432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785" y="1380068"/>
            <a:ext cx="4978303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/>
              <a:t>How to do it?</a:t>
            </a:r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0DF3F811-7293-4792-B4BE-C473322AA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A5FA1908-029E-FA4B-8995-AA7048E43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801" y="1027558"/>
            <a:ext cx="3341190" cy="45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3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E119285-74DC-3848-8807-9A1661A7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90" y="924232"/>
            <a:ext cx="8174971" cy="32858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200"/>
              <a:t>Lymph nodes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9F6EE3-226F-2D46-BB05-82DE7E20A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190" y="4210098"/>
            <a:ext cx="7178070" cy="863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1979883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F4448EF1-074D-594A-B7A2-D573E668FB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57" y="398973"/>
            <a:ext cx="2996272" cy="3368675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657EC995-FF66-1648-98B2-720C6B5DDE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5"/>
          <a:stretch/>
        </p:blipFill>
        <p:spPr>
          <a:xfrm>
            <a:off x="4693358" y="3699585"/>
            <a:ext cx="3006134" cy="273300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3F00F532-2F57-2A49-BC6A-BD8C420F91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3861049"/>
            <a:ext cx="3033790" cy="267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extLst>
              <a:ext uri="{FF2B5EF4-FFF2-40B4-BE49-F238E27FC236}">
                <a16:creationId xmlns:a16="http://schemas.microsoft.com/office/drawing/2014/main" id="{F01413C8-B5CA-BD46-8B20-D5E144AFE06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2" y="1158376"/>
            <a:ext cx="6269816" cy="205460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0BD054D-C4D8-8745-B026-F0C231B50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2" y="3140968"/>
            <a:ext cx="6269816" cy="217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190" y="924232"/>
            <a:ext cx="8174971" cy="32858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200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190" y="4210098"/>
            <a:ext cx="7178070" cy="863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1637904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190" y="924232"/>
            <a:ext cx="8174971" cy="32858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200"/>
              <a:t>Context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0A641B-108C-F74C-BD0D-7DFBA57C3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190" y="4210098"/>
            <a:ext cx="7178070" cy="863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143771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134" y="1988840"/>
            <a:ext cx="7704667" cy="4010976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/>
              <a:t>When you see the patient, you will have an impression</a:t>
            </a:r>
          </a:p>
          <a:p>
            <a:r>
              <a:rPr lang="en-US" sz="2800" dirty="0"/>
              <a:t>Better define that impression by specifically describing certain aspects of your observations</a:t>
            </a:r>
          </a:p>
          <a:p>
            <a:r>
              <a:rPr lang="en-US" sz="2800" dirty="0"/>
              <a:t>From today, make note of:</a:t>
            </a:r>
          </a:p>
          <a:p>
            <a:pPr lvl="1"/>
            <a:r>
              <a:rPr lang="en-US" sz="2400" dirty="0"/>
              <a:t>Consciousness</a:t>
            </a:r>
          </a:p>
          <a:p>
            <a:pPr lvl="1"/>
            <a:r>
              <a:rPr lang="en-US" sz="2400" dirty="0"/>
              <a:t>Hydration status</a:t>
            </a:r>
          </a:p>
          <a:p>
            <a:pPr lvl="1"/>
            <a:r>
              <a:rPr lang="en-US" sz="2400" dirty="0"/>
              <a:t>Lumps</a:t>
            </a:r>
          </a:p>
          <a:p>
            <a:pPr lvl="1"/>
            <a:r>
              <a:rPr lang="en-US" sz="2400" dirty="0"/>
              <a:t>Lymph nodes</a:t>
            </a:r>
          </a:p>
          <a:p>
            <a:r>
              <a:rPr lang="en-US" sz="2600" dirty="0"/>
              <a:t>Always remember the general examination sequence:</a:t>
            </a:r>
          </a:p>
          <a:p>
            <a:pPr lvl="1"/>
            <a:r>
              <a:rPr lang="en-US" sz="2200" dirty="0"/>
              <a:t>Inspection</a:t>
            </a:r>
          </a:p>
          <a:p>
            <a:pPr lvl="1"/>
            <a:r>
              <a:rPr lang="en-US" sz="2200" dirty="0"/>
              <a:t>Palpation</a:t>
            </a:r>
          </a:p>
          <a:p>
            <a:pPr lvl="1"/>
            <a:r>
              <a:rPr lang="en-US" sz="2200" dirty="0"/>
              <a:t>Percussion</a:t>
            </a:r>
          </a:p>
          <a:p>
            <a:pPr lvl="1"/>
            <a:r>
              <a:rPr lang="en-US" sz="2200" dirty="0"/>
              <a:t>Auscultation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24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92" y="1268760"/>
            <a:ext cx="4059229" cy="4041188"/>
          </a:xfrm>
          <a:prstGeom prst="ellipse">
            <a:avLst/>
          </a:prstGeom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8653" y="1268760"/>
            <a:ext cx="4094309" cy="4027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387582" y="399356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1F044-DC56-7B48-BD39-8C040EB4C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11" y="640360"/>
            <a:ext cx="5297989" cy="52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F384A35-E003-DD47-8A14-BB2FC06B0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9455" y="430204"/>
            <a:ext cx="2258834" cy="593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2BE3988-ACEC-BA46-879C-A6D8D0E7D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55" y="1217145"/>
            <a:ext cx="6405412" cy="445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6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EA18A4D-D81E-8546-B741-EED88563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90" y="924232"/>
            <a:ext cx="8174971" cy="32858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200"/>
              <a:t>Consciousness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8AE4B7-3124-8046-B08F-908ABCB88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190" y="4210098"/>
            <a:ext cx="7178070" cy="863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353983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AD898-1C52-E943-A2B4-B84744FAD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6547" y="449426"/>
            <a:ext cx="4248727" cy="593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A033BD-F701-704B-B964-84DFFEBBA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078" y="2438401"/>
            <a:ext cx="1788776" cy="3332816"/>
          </a:xfrm>
        </p:spPr>
        <p:txBody>
          <a:bodyPr/>
          <a:lstStyle/>
          <a:p>
            <a:r>
              <a:rPr lang="en-US" dirty="0"/>
              <a:t>Alert</a:t>
            </a:r>
          </a:p>
          <a:p>
            <a:r>
              <a:rPr lang="en-US" dirty="0"/>
              <a:t>Lethargic</a:t>
            </a:r>
          </a:p>
          <a:p>
            <a:r>
              <a:rPr lang="en-US" dirty="0"/>
              <a:t>Obtunded</a:t>
            </a:r>
          </a:p>
          <a:p>
            <a:r>
              <a:rPr lang="en-US" dirty="0"/>
              <a:t>Stuporous </a:t>
            </a:r>
          </a:p>
          <a:p>
            <a:r>
              <a:rPr lang="en-US" dirty="0"/>
              <a:t>Comatose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989F35-EC03-B143-A019-9598DA47A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of Consciousness</a:t>
            </a:r>
          </a:p>
        </p:txBody>
      </p:sp>
    </p:spTree>
    <p:extLst>
      <p:ext uri="{BB962C8B-B14F-4D97-AF65-F5344CB8AC3E}">
        <p14:creationId xmlns:p14="http://schemas.microsoft.com/office/powerpoint/2010/main" val="38414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190" y="924232"/>
            <a:ext cx="8174971" cy="32858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200"/>
              <a:t>Hydration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3B7354-D113-AD4D-9481-366A465AD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190" y="4210098"/>
            <a:ext cx="7178070" cy="863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2600713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5F28BD-F2F2-2D48-A180-4CC6D9E14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9C74C-4700-2443-AF6D-C670D1D41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0904" y="2667000"/>
            <a:ext cx="3739896" cy="3346824"/>
          </a:xfrm>
        </p:spPr>
        <p:txBody>
          <a:bodyPr>
            <a:normAutofit/>
          </a:bodyPr>
          <a:lstStyle/>
          <a:p>
            <a:r>
              <a:rPr lang="en-US" sz="2400" dirty="0"/>
              <a:t>Humans 60 to 65% water</a:t>
            </a:r>
          </a:p>
          <a:p>
            <a:r>
              <a:rPr lang="en-US" sz="2400" dirty="0"/>
              <a:t>Varies by age and gender</a:t>
            </a:r>
          </a:p>
          <a:p>
            <a:r>
              <a:rPr lang="en-US" sz="2400" dirty="0"/>
              <a:t>Crucial for maintaining metabolism</a:t>
            </a:r>
          </a:p>
          <a:p>
            <a:r>
              <a:rPr lang="en-US" sz="2400" dirty="0"/>
              <a:t>Crucial for maintaining circulation </a:t>
            </a:r>
          </a:p>
          <a:p>
            <a:r>
              <a:rPr lang="en-US" sz="2400" dirty="0"/>
              <a:t>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051558-9476-1846-BC74-C9AA643D5A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Why is this so important?</a:t>
            </a:r>
          </a:p>
        </p:txBody>
      </p:sp>
    </p:spTree>
    <p:extLst>
      <p:ext uri="{BB962C8B-B14F-4D97-AF65-F5344CB8AC3E}">
        <p14:creationId xmlns:p14="http://schemas.microsoft.com/office/powerpoint/2010/main" val="65090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C88FC66CB9754CAB23631DE246E3E1" ma:contentTypeVersion="4" ma:contentTypeDescription="Create a new document." ma:contentTypeScope="" ma:versionID="eb24602afe4009dd347bffa6419721e3">
  <xsd:schema xmlns:xsd="http://www.w3.org/2001/XMLSchema" xmlns:xs="http://www.w3.org/2001/XMLSchema" xmlns:p="http://schemas.microsoft.com/office/2006/metadata/properties" xmlns:ns2="29c2bfc6-6da7-4859-b1b4-d33a60809b72" targetNamespace="http://schemas.microsoft.com/office/2006/metadata/properties" ma:root="true" ma:fieldsID="41efccfd18c078fcb7ea9c851b97097b" ns2:_="">
    <xsd:import namespace="29c2bfc6-6da7-4859-b1b4-d33a60809b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2bfc6-6da7-4859-b1b4-d33a60809b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43D114-3A03-4D33-B93E-8F567199E8C5}"/>
</file>

<file path=customXml/itemProps2.xml><?xml version="1.0" encoding="utf-8"?>
<ds:datastoreItem xmlns:ds="http://schemas.openxmlformats.org/officeDocument/2006/customXml" ds:itemID="{3B3E92B7-5BE3-49F1-9AA4-35412C091783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ae07dca1-eece-4875-9bd3-239370459026"/>
    <ds:schemaRef ds:uri="http://schemas.microsoft.com/office/infopath/2007/PartnerControls"/>
    <ds:schemaRef ds:uri="f5d62101-e43f-41e3-9ada-0d1191d6b43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D9A07C-7BBA-4C1A-B99F-9B5E1EB312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Widescreen</PresentationFormat>
  <Paragraphs>62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Parallax</vt:lpstr>
      <vt:lpstr>General Examination 3</vt:lpstr>
      <vt:lpstr>Context</vt:lpstr>
      <vt:lpstr>PowerPoint Presentation</vt:lpstr>
      <vt:lpstr>PowerPoint Presentation</vt:lpstr>
      <vt:lpstr>Consciousness</vt:lpstr>
      <vt:lpstr>PowerPoint Presentation</vt:lpstr>
      <vt:lpstr>Assessment of Consciousness</vt:lpstr>
      <vt:lpstr>Hydration</vt:lpstr>
      <vt:lpstr>Hydration</vt:lpstr>
      <vt:lpstr>Hydration</vt:lpstr>
      <vt:lpstr>Dehydration</vt:lpstr>
      <vt:lpstr>Overhydration</vt:lpstr>
      <vt:lpstr>Lumps, Bumps, and Swelling</vt:lpstr>
      <vt:lpstr>SPACESPIT</vt:lpstr>
      <vt:lpstr>How to do it?</vt:lpstr>
      <vt:lpstr>Lymph nodes</vt:lpstr>
      <vt:lpstr>PowerPoint Presentation</vt:lpstr>
      <vt:lpstr>PowerPoint Presentation</vt:lpstr>
      <vt:lpstr>Summary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Examination 2</dc:title>
  <dc:creator>Vaughan, Joel</dc:creator>
  <cp:lastModifiedBy>Vaughan, Joel</cp:lastModifiedBy>
  <cp:revision>7</cp:revision>
  <dcterms:created xsi:type="dcterms:W3CDTF">2020-11-14T14:06:04Z</dcterms:created>
  <dcterms:modified xsi:type="dcterms:W3CDTF">2020-11-14T14:16:37Z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0x0101003FC88FC66CB9754CAB23631DE246E3E1</vt:lpwstr>
  </property>
</Properties>
</file>